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42" r:id="rId3"/>
    <p:sldMasterId id="2147483856" r:id="rId4"/>
    <p:sldMasterId id="2147483870" r:id="rId5"/>
    <p:sldMasterId id="2147483884" r:id="rId6"/>
  </p:sldMasterIdLst>
  <p:notesMasterIdLst>
    <p:notesMasterId r:id="rId24"/>
  </p:notesMasterIdLst>
  <p:sldIdLst>
    <p:sldId id="310" r:id="rId7"/>
    <p:sldId id="311" r:id="rId8"/>
    <p:sldId id="312" r:id="rId9"/>
    <p:sldId id="313" r:id="rId10"/>
    <p:sldId id="314" r:id="rId11"/>
    <p:sldId id="315" r:id="rId12"/>
    <p:sldId id="328" r:id="rId13"/>
    <p:sldId id="320" r:id="rId14"/>
    <p:sldId id="321" r:id="rId15"/>
    <p:sldId id="317" r:id="rId16"/>
    <p:sldId id="318" r:id="rId17"/>
    <p:sldId id="319" r:id="rId18"/>
    <p:sldId id="323" r:id="rId19"/>
    <p:sldId id="324" r:id="rId20"/>
    <p:sldId id="325" r:id="rId21"/>
    <p:sldId id="326" r:id="rId22"/>
    <p:sldId id="32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  <a:srgbClr val="F2BF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95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9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522DB-B297-4440-ADCA-8E1647271B4E}" type="doc">
      <dgm:prSet loTypeId="urn:microsoft.com/office/officeart/2005/8/layout/cycle3" loCatId="cycle" qsTypeId="urn:microsoft.com/office/officeart/2005/8/quickstyle/simple1#7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766F862D-EF90-412C-B00D-5D136D1B6A59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проблема</a:t>
          </a:r>
          <a:endParaRPr lang="ru-RU" sz="3200" b="1" dirty="0">
            <a:solidFill>
              <a:schemeClr val="tx1"/>
            </a:solidFill>
          </a:endParaRPr>
        </a:p>
      </dgm:t>
    </dgm:pt>
    <dgm:pt modelId="{CE53C0CE-B7BD-4B89-991C-2C660D50ACA1}" type="parTrans" cxnId="{AC3634FC-8DFF-4F8A-9972-6B68F7EA89C8}">
      <dgm:prSet/>
      <dgm:spPr/>
      <dgm:t>
        <a:bodyPr/>
        <a:lstStyle/>
        <a:p>
          <a:endParaRPr lang="ru-RU"/>
        </a:p>
      </dgm:t>
    </dgm:pt>
    <dgm:pt modelId="{E8C51596-AA2C-4DA2-AED5-3B626076C19D}" type="sibTrans" cxnId="{AC3634FC-8DFF-4F8A-9972-6B68F7EA89C8}">
      <dgm:prSet/>
      <dgm:spPr/>
      <dgm:t>
        <a:bodyPr/>
        <a:lstStyle/>
        <a:p>
          <a:endParaRPr lang="ru-RU"/>
        </a:p>
      </dgm:t>
    </dgm:pt>
    <dgm:pt modelId="{CB1C2E7A-D414-4A50-832C-F3664372058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Выдвижение гипотез ее разрешения</a:t>
          </a:r>
          <a:endParaRPr lang="ru-RU" sz="2400" b="1" dirty="0">
            <a:solidFill>
              <a:schemeClr val="tx1"/>
            </a:solidFill>
          </a:endParaRPr>
        </a:p>
      </dgm:t>
    </dgm:pt>
    <dgm:pt modelId="{17E1C1CA-E8A0-4E18-95E8-1DF5C3B9BA7F}" type="parTrans" cxnId="{54245FF3-24B3-4EC6-B5EF-CE4BFB00FEDF}">
      <dgm:prSet/>
      <dgm:spPr/>
      <dgm:t>
        <a:bodyPr/>
        <a:lstStyle/>
        <a:p>
          <a:endParaRPr lang="ru-RU"/>
        </a:p>
      </dgm:t>
    </dgm:pt>
    <dgm:pt modelId="{D6CBBDB3-AF39-4ED9-BBC2-70E9DDE305D6}" type="sibTrans" cxnId="{54245FF3-24B3-4EC6-B5EF-CE4BFB00FEDF}">
      <dgm:prSet/>
      <dgm:spPr/>
      <dgm:t>
        <a:bodyPr/>
        <a:lstStyle/>
        <a:p>
          <a:endParaRPr lang="ru-RU"/>
        </a:p>
      </dgm:t>
    </dgm:pt>
    <dgm:pt modelId="{AA139F94-D36B-4C6F-A6CD-87D2897C2D5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Планирование и постановка эксперимента</a:t>
          </a:r>
          <a:endParaRPr lang="ru-RU" sz="2400" b="1" dirty="0">
            <a:solidFill>
              <a:schemeClr val="tx1"/>
            </a:solidFill>
          </a:endParaRPr>
        </a:p>
      </dgm:t>
    </dgm:pt>
    <dgm:pt modelId="{DF323997-221E-40FD-81FD-18B4966BE79F}" type="parTrans" cxnId="{192B4656-C4B7-48BE-B27D-95262DA4ED66}">
      <dgm:prSet/>
      <dgm:spPr/>
      <dgm:t>
        <a:bodyPr/>
        <a:lstStyle/>
        <a:p>
          <a:endParaRPr lang="ru-RU"/>
        </a:p>
      </dgm:t>
    </dgm:pt>
    <dgm:pt modelId="{3D12CD0D-B93E-4386-8204-D1AEA4B925CF}" type="sibTrans" cxnId="{192B4656-C4B7-48BE-B27D-95262DA4ED66}">
      <dgm:prSet/>
      <dgm:spPr/>
      <dgm:t>
        <a:bodyPr/>
        <a:lstStyle/>
        <a:p>
          <a:endParaRPr lang="ru-RU"/>
        </a:p>
      </dgm:t>
    </dgm:pt>
    <dgm:pt modelId="{BB783E38-7A4B-4CEF-970F-23A7261492A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Анализ  результатов,</a:t>
          </a:r>
        </a:p>
        <a:p>
          <a:r>
            <a:rPr lang="ru-RU" sz="2400" b="1" dirty="0" smtClean="0">
              <a:solidFill>
                <a:schemeClr val="tx1"/>
              </a:solidFill>
            </a:rPr>
            <a:t>представление </a:t>
          </a:r>
          <a:endParaRPr lang="ru-RU" sz="2400" b="1" dirty="0">
            <a:solidFill>
              <a:schemeClr val="tx1"/>
            </a:solidFill>
          </a:endParaRPr>
        </a:p>
      </dgm:t>
    </dgm:pt>
    <dgm:pt modelId="{4F2A2B89-8038-4875-B68E-1F19E3AECE66}" type="parTrans" cxnId="{FC677B99-8AE1-4B23-B986-295BDC58236A}">
      <dgm:prSet/>
      <dgm:spPr/>
      <dgm:t>
        <a:bodyPr/>
        <a:lstStyle/>
        <a:p>
          <a:endParaRPr lang="ru-RU"/>
        </a:p>
      </dgm:t>
    </dgm:pt>
    <dgm:pt modelId="{8C631F89-7854-4E8C-85EF-0DBEB44CA111}" type="sibTrans" cxnId="{FC677B99-8AE1-4B23-B986-295BDC58236A}">
      <dgm:prSet/>
      <dgm:spPr/>
      <dgm:t>
        <a:bodyPr/>
        <a:lstStyle/>
        <a:p>
          <a:endParaRPr lang="ru-RU"/>
        </a:p>
      </dgm:t>
    </dgm:pt>
    <dgm:pt modelId="{60140690-DC4A-40B6-A1F3-56F440CE962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Формулирование вывода, выбор верной гипотезы</a:t>
          </a:r>
          <a:endParaRPr lang="ru-RU" sz="2400" b="1" dirty="0">
            <a:solidFill>
              <a:schemeClr val="tx1"/>
            </a:solidFill>
          </a:endParaRPr>
        </a:p>
      </dgm:t>
    </dgm:pt>
    <dgm:pt modelId="{FF28E2C7-14A2-42FE-8AA9-60FC89F9BEBB}" type="parTrans" cxnId="{66111D75-B4C9-4FBB-B512-390DBBD4F6C5}">
      <dgm:prSet/>
      <dgm:spPr/>
      <dgm:t>
        <a:bodyPr/>
        <a:lstStyle/>
        <a:p>
          <a:endParaRPr lang="ru-RU"/>
        </a:p>
      </dgm:t>
    </dgm:pt>
    <dgm:pt modelId="{F71DA0FB-5DD6-4771-B659-9A504F40D8DC}" type="sibTrans" cxnId="{66111D75-B4C9-4FBB-B512-390DBBD4F6C5}">
      <dgm:prSet/>
      <dgm:spPr/>
      <dgm:t>
        <a:bodyPr/>
        <a:lstStyle/>
        <a:p>
          <a:endParaRPr lang="ru-RU"/>
        </a:p>
      </dgm:t>
    </dgm:pt>
    <dgm:pt modelId="{43780497-BA4A-496E-99BB-3C0BCFF6DE92}" type="pres">
      <dgm:prSet presAssocID="{A4E522DB-B297-4440-ADCA-8E1647271B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EA5366-2092-43CC-BA14-BFA5C30F744E}" type="pres">
      <dgm:prSet presAssocID="{A4E522DB-B297-4440-ADCA-8E1647271B4E}" presName="cycle" presStyleCnt="0"/>
      <dgm:spPr/>
    </dgm:pt>
    <dgm:pt modelId="{D2EF0ADB-A5FD-4331-AE4D-B8EE0B9B032E}" type="pres">
      <dgm:prSet presAssocID="{766F862D-EF90-412C-B00D-5D136D1B6A5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D4370-A35D-41C5-AE29-33B257DB6669}" type="pres">
      <dgm:prSet presAssocID="{E8C51596-AA2C-4DA2-AED5-3B626076C19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68DB79CC-C18C-40AF-98E0-8A25CC37C705}" type="pres">
      <dgm:prSet presAssocID="{CB1C2E7A-D414-4A50-832C-F3664372058D}" presName="nodeFollowingNodes" presStyleLbl="node1" presStyleIdx="1" presStyleCnt="5" custScaleX="144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0E375-7B91-4A9F-A537-8EFD25F2E57B}" type="pres">
      <dgm:prSet presAssocID="{AA139F94-D36B-4C6F-A6CD-87D2897C2D56}" presName="nodeFollowingNodes" presStyleLbl="node1" presStyleIdx="2" presStyleCnt="5" custScaleX="148085" custScaleY="148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CAE8D-14B7-4DA4-A1E5-7DA074C9175F}" type="pres">
      <dgm:prSet presAssocID="{BB783E38-7A4B-4CEF-970F-23A7261492AF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0A207-AA0E-41CD-8FF3-D5E1B2D78634}" type="pres">
      <dgm:prSet presAssocID="{60140690-DC4A-40B6-A1F3-56F440CE9629}" presName="nodeFollowingNodes" presStyleLbl="node1" presStyleIdx="4" presStyleCnt="5" custScaleX="177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2B4656-C4B7-48BE-B27D-95262DA4ED66}" srcId="{A4E522DB-B297-4440-ADCA-8E1647271B4E}" destId="{AA139F94-D36B-4C6F-A6CD-87D2897C2D56}" srcOrd="2" destOrd="0" parTransId="{DF323997-221E-40FD-81FD-18B4966BE79F}" sibTransId="{3D12CD0D-B93E-4386-8204-D1AEA4B925CF}"/>
    <dgm:cxn modelId="{843B18E7-CC8C-4248-8496-84386011E536}" type="presOf" srcId="{AA139F94-D36B-4C6F-A6CD-87D2897C2D56}" destId="{87E0E375-7B91-4A9F-A537-8EFD25F2E57B}" srcOrd="0" destOrd="0" presId="urn:microsoft.com/office/officeart/2005/8/layout/cycle3"/>
    <dgm:cxn modelId="{07A23BFB-0012-4744-82F0-284456044DF6}" type="presOf" srcId="{E8C51596-AA2C-4DA2-AED5-3B626076C19D}" destId="{653D4370-A35D-41C5-AE29-33B257DB6669}" srcOrd="0" destOrd="0" presId="urn:microsoft.com/office/officeart/2005/8/layout/cycle3"/>
    <dgm:cxn modelId="{66111D75-B4C9-4FBB-B512-390DBBD4F6C5}" srcId="{A4E522DB-B297-4440-ADCA-8E1647271B4E}" destId="{60140690-DC4A-40B6-A1F3-56F440CE9629}" srcOrd="4" destOrd="0" parTransId="{FF28E2C7-14A2-42FE-8AA9-60FC89F9BEBB}" sibTransId="{F71DA0FB-5DD6-4771-B659-9A504F40D8DC}"/>
    <dgm:cxn modelId="{D40917FE-ABEB-481A-9E06-48799C457671}" type="presOf" srcId="{766F862D-EF90-412C-B00D-5D136D1B6A59}" destId="{D2EF0ADB-A5FD-4331-AE4D-B8EE0B9B032E}" srcOrd="0" destOrd="0" presId="urn:microsoft.com/office/officeart/2005/8/layout/cycle3"/>
    <dgm:cxn modelId="{54245FF3-24B3-4EC6-B5EF-CE4BFB00FEDF}" srcId="{A4E522DB-B297-4440-ADCA-8E1647271B4E}" destId="{CB1C2E7A-D414-4A50-832C-F3664372058D}" srcOrd="1" destOrd="0" parTransId="{17E1C1CA-E8A0-4E18-95E8-1DF5C3B9BA7F}" sibTransId="{D6CBBDB3-AF39-4ED9-BBC2-70E9DDE305D6}"/>
    <dgm:cxn modelId="{66F56348-F859-4992-B1EC-A76BD0E3787E}" type="presOf" srcId="{A4E522DB-B297-4440-ADCA-8E1647271B4E}" destId="{43780497-BA4A-496E-99BB-3C0BCFF6DE92}" srcOrd="0" destOrd="0" presId="urn:microsoft.com/office/officeart/2005/8/layout/cycle3"/>
    <dgm:cxn modelId="{700A5EE8-A804-4212-8FAF-8CD5FF2CAB73}" type="presOf" srcId="{CB1C2E7A-D414-4A50-832C-F3664372058D}" destId="{68DB79CC-C18C-40AF-98E0-8A25CC37C705}" srcOrd="0" destOrd="0" presId="urn:microsoft.com/office/officeart/2005/8/layout/cycle3"/>
    <dgm:cxn modelId="{F52E0A2A-EFF9-4721-8B51-C4382769134A}" type="presOf" srcId="{60140690-DC4A-40B6-A1F3-56F440CE9629}" destId="{ED00A207-AA0E-41CD-8FF3-D5E1B2D78634}" srcOrd="0" destOrd="0" presId="urn:microsoft.com/office/officeart/2005/8/layout/cycle3"/>
    <dgm:cxn modelId="{AC3634FC-8DFF-4F8A-9972-6B68F7EA89C8}" srcId="{A4E522DB-B297-4440-ADCA-8E1647271B4E}" destId="{766F862D-EF90-412C-B00D-5D136D1B6A59}" srcOrd="0" destOrd="0" parTransId="{CE53C0CE-B7BD-4B89-991C-2C660D50ACA1}" sibTransId="{E8C51596-AA2C-4DA2-AED5-3B626076C19D}"/>
    <dgm:cxn modelId="{FC677B99-8AE1-4B23-B986-295BDC58236A}" srcId="{A4E522DB-B297-4440-ADCA-8E1647271B4E}" destId="{BB783E38-7A4B-4CEF-970F-23A7261492AF}" srcOrd="3" destOrd="0" parTransId="{4F2A2B89-8038-4875-B68E-1F19E3AECE66}" sibTransId="{8C631F89-7854-4E8C-85EF-0DBEB44CA111}"/>
    <dgm:cxn modelId="{D9D8536D-1F47-461C-BE27-D5612C8DCFDC}" type="presOf" srcId="{BB783E38-7A4B-4CEF-970F-23A7261492AF}" destId="{4A9CAE8D-14B7-4DA4-A1E5-7DA074C9175F}" srcOrd="0" destOrd="0" presId="urn:microsoft.com/office/officeart/2005/8/layout/cycle3"/>
    <dgm:cxn modelId="{6D763519-A2C1-413A-9844-0CFF7F9EEDD6}" type="presParOf" srcId="{43780497-BA4A-496E-99BB-3C0BCFF6DE92}" destId="{82EA5366-2092-43CC-BA14-BFA5C30F744E}" srcOrd="0" destOrd="0" presId="urn:microsoft.com/office/officeart/2005/8/layout/cycle3"/>
    <dgm:cxn modelId="{7136CBF4-7257-44F2-8B92-DB2E689271E6}" type="presParOf" srcId="{82EA5366-2092-43CC-BA14-BFA5C30F744E}" destId="{D2EF0ADB-A5FD-4331-AE4D-B8EE0B9B032E}" srcOrd="0" destOrd="0" presId="urn:microsoft.com/office/officeart/2005/8/layout/cycle3"/>
    <dgm:cxn modelId="{04CB121C-350E-4F71-984E-8A58803B59E0}" type="presParOf" srcId="{82EA5366-2092-43CC-BA14-BFA5C30F744E}" destId="{653D4370-A35D-41C5-AE29-33B257DB6669}" srcOrd="1" destOrd="0" presId="urn:microsoft.com/office/officeart/2005/8/layout/cycle3"/>
    <dgm:cxn modelId="{0F0E8E00-7C2B-4E79-9FF8-DA71072D6DEC}" type="presParOf" srcId="{82EA5366-2092-43CC-BA14-BFA5C30F744E}" destId="{68DB79CC-C18C-40AF-98E0-8A25CC37C705}" srcOrd="2" destOrd="0" presId="urn:microsoft.com/office/officeart/2005/8/layout/cycle3"/>
    <dgm:cxn modelId="{2EB6DDCF-FB94-4D34-853A-C3B0796106AC}" type="presParOf" srcId="{82EA5366-2092-43CC-BA14-BFA5C30F744E}" destId="{87E0E375-7B91-4A9F-A537-8EFD25F2E57B}" srcOrd="3" destOrd="0" presId="urn:microsoft.com/office/officeart/2005/8/layout/cycle3"/>
    <dgm:cxn modelId="{C72CD647-B8C1-4C7D-9B32-69FD902E05E9}" type="presParOf" srcId="{82EA5366-2092-43CC-BA14-BFA5C30F744E}" destId="{4A9CAE8D-14B7-4DA4-A1E5-7DA074C9175F}" srcOrd="4" destOrd="0" presId="urn:microsoft.com/office/officeart/2005/8/layout/cycle3"/>
    <dgm:cxn modelId="{FF7226DE-581C-474C-B7C2-A705A270E41F}" type="presParOf" srcId="{82EA5366-2092-43CC-BA14-BFA5C30F744E}" destId="{ED00A207-AA0E-41CD-8FF3-D5E1B2D78634}" srcOrd="5" destOrd="0" presId="urn:microsoft.com/office/officeart/2005/8/layout/cycle3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3617B6-505A-4F29-A2F3-20B2DF627677}" type="doc">
      <dgm:prSet loTypeId="urn:microsoft.com/office/officeart/2005/8/layout/matrix1" loCatId="matrix" qsTypeId="urn:microsoft.com/office/officeart/2005/8/quickstyle/simple1#8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568C819-ABE0-4722-A141-A9FB9051314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эксперимент</a:t>
          </a:r>
          <a:endParaRPr lang="ru-RU" b="1" dirty="0">
            <a:solidFill>
              <a:schemeClr val="tx1"/>
            </a:solidFill>
          </a:endParaRPr>
        </a:p>
      </dgm:t>
    </dgm:pt>
    <dgm:pt modelId="{98612719-0911-4A1E-B489-035B69F4618A}" type="parTrans" cxnId="{6A53F63A-1CD3-42AD-A504-39DF5CCC4FB8}">
      <dgm:prSet/>
      <dgm:spPr/>
      <dgm:t>
        <a:bodyPr/>
        <a:lstStyle/>
        <a:p>
          <a:endParaRPr lang="ru-RU"/>
        </a:p>
      </dgm:t>
    </dgm:pt>
    <dgm:pt modelId="{32C5BA36-8378-48D3-B296-B71AA80057C7}" type="sibTrans" cxnId="{6A53F63A-1CD3-42AD-A504-39DF5CCC4FB8}">
      <dgm:prSet/>
      <dgm:spPr/>
      <dgm:t>
        <a:bodyPr/>
        <a:lstStyle/>
        <a:p>
          <a:endParaRPr lang="ru-RU"/>
        </a:p>
      </dgm:t>
    </dgm:pt>
    <dgm:pt modelId="{D08DA840-354C-455C-829C-EF5B37E1503A}">
      <dgm:prSet phldrT="[Текст]" custT="1"/>
      <dgm:spPr/>
      <dgm:t>
        <a:bodyPr/>
        <a:lstStyle/>
        <a:p>
          <a:r>
            <a:rPr lang="ru-RU" sz="3200" b="1" smtClean="0"/>
            <a:t>Видеть проблему,</a:t>
          </a:r>
        </a:p>
        <a:p>
          <a:r>
            <a:rPr lang="ru-RU" sz="3200" b="1" smtClean="0"/>
            <a:t>Выдвигать гипотезы</a:t>
          </a:r>
          <a:endParaRPr lang="ru-RU" sz="3200" b="1" dirty="0"/>
        </a:p>
      </dgm:t>
    </dgm:pt>
    <dgm:pt modelId="{6B37FE42-6257-487F-882E-288D93AADD6F}" type="parTrans" cxnId="{DD836CE0-C5E5-40E4-A287-02B6F28949B9}">
      <dgm:prSet/>
      <dgm:spPr/>
      <dgm:t>
        <a:bodyPr/>
        <a:lstStyle/>
        <a:p>
          <a:endParaRPr lang="ru-RU"/>
        </a:p>
      </dgm:t>
    </dgm:pt>
    <dgm:pt modelId="{01DE1CE8-4589-4BE1-AF88-0A3F4DFFCA7A}" type="sibTrans" cxnId="{DD836CE0-C5E5-40E4-A287-02B6F28949B9}">
      <dgm:prSet/>
      <dgm:spPr/>
      <dgm:t>
        <a:bodyPr/>
        <a:lstStyle/>
        <a:p>
          <a:endParaRPr lang="ru-RU"/>
        </a:p>
      </dgm:t>
    </dgm:pt>
    <dgm:pt modelId="{298FDC1B-1D24-49DA-80E1-391C07B09113}">
      <dgm:prSet phldrT="[Текст]" custT="1"/>
      <dgm:spPr/>
      <dgm:t>
        <a:bodyPr/>
        <a:lstStyle/>
        <a:p>
          <a:r>
            <a:rPr lang="ru-RU" sz="3200" b="1" dirty="0" smtClean="0"/>
            <a:t>Планировать эксперимент</a:t>
          </a:r>
        </a:p>
        <a:p>
          <a:r>
            <a:rPr lang="ru-RU" sz="3200" b="1" dirty="0" smtClean="0"/>
            <a:t>Подбирать материалы</a:t>
          </a:r>
          <a:endParaRPr lang="ru-RU" sz="3200" b="1" dirty="0"/>
        </a:p>
      </dgm:t>
    </dgm:pt>
    <dgm:pt modelId="{100B225E-C5FF-4AAB-8016-D65D4E58AAE3}" type="parTrans" cxnId="{55FAE6E7-32D2-4B89-9F98-11DEE5BC6D43}">
      <dgm:prSet/>
      <dgm:spPr/>
      <dgm:t>
        <a:bodyPr/>
        <a:lstStyle/>
        <a:p>
          <a:endParaRPr lang="ru-RU"/>
        </a:p>
      </dgm:t>
    </dgm:pt>
    <dgm:pt modelId="{519B75DE-9B5D-4380-9CFA-058A9BCB89EC}" type="sibTrans" cxnId="{55FAE6E7-32D2-4B89-9F98-11DEE5BC6D43}">
      <dgm:prSet/>
      <dgm:spPr/>
      <dgm:t>
        <a:bodyPr/>
        <a:lstStyle/>
        <a:p>
          <a:endParaRPr lang="ru-RU"/>
        </a:p>
      </dgm:t>
    </dgm:pt>
    <dgm:pt modelId="{F0422B0C-A927-48F4-848C-1F0C71D16663}">
      <dgm:prSet phldrT="[Текст]"/>
      <dgm:spPr/>
      <dgm:t>
        <a:bodyPr/>
        <a:lstStyle/>
        <a:p>
          <a:r>
            <a:rPr lang="ru-RU" dirty="0" smtClean="0"/>
            <a:t>Анализировать,</a:t>
          </a:r>
          <a:endParaRPr lang="ru-RU" dirty="0"/>
        </a:p>
      </dgm:t>
    </dgm:pt>
    <dgm:pt modelId="{97F1CB5E-2FBD-4D2D-AC06-14EAAFE2C2BB}" type="parTrans" cxnId="{3CDFBA3F-A7ED-4340-BA83-36D1F421C935}">
      <dgm:prSet/>
      <dgm:spPr/>
      <dgm:t>
        <a:bodyPr/>
        <a:lstStyle/>
        <a:p>
          <a:endParaRPr lang="ru-RU"/>
        </a:p>
      </dgm:t>
    </dgm:pt>
    <dgm:pt modelId="{4B8F9A6C-3DBC-4E7F-8ED0-027D2321A024}" type="sibTrans" cxnId="{3CDFBA3F-A7ED-4340-BA83-36D1F421C935}">
      <dgm:prSet/>
      <dgm:spPr/>
      <dgm:t>
        <a:bodyPr/>
        <a:lstStyle/>
        <a:p>
          <a:endParaRPr lang="ru-RU"/>
        </a:p>
      </dgm:t>
    </dgm:pt>
    <dgm:pt modelId="{BA724237-00BB-4E97-988A-772EB60BA28F}">
      <dgm:prSet phldrT="[Текст]" custT="1"/>
      <dgm:spPr/>
      <dgm:t>
        <a:bodyPr/>
        <a:lstStyle/>
        <a:p>
          <a:r>
            <a:rPr lang="ru-RU" sz="3200" b="1" smtClean="0"/>
            <a:t>Представлять результаты различными способами</a:t>
          </a:r>
          <a:endParaRPr lang="ru-RU" sz="3200" b="1" dirty="0"/>
        </a:p>
      </dgm:t>
    </dgm:pt>
    <dgm:pt modelId="{979021F7-DC2F-435A-AA5D-7B245DFD886A}" type="parTrans" cxnId="{A0BA543E-2437-4BC2-9D5D-B0F711CFA91F}">
      <dgm:prSet/>
      <dgm:spPr/>
      <dgm:t>
        <a:bodyPr/>
        <a:lstStyle/>
        <a:p>
          <a:endParaRPr lang="ru-RU"/>
        </a:p>
      </dgm:t>
    </dgm:pt>
    <dgm:pt modelId="{5C282758-9791-4322-87EC-67CF178D7DBF}" type="sibTrans" cxnId="{A0BA543E-2437-4BC2-9D5D-B0F711CFA91F}">
      <dgm:prSet/>
      <dgm:spPr/>
      <dgm:t>
        <a:bodyPr/>
        <a:lstStyle/>
        <a:p>
          <a:endParaRPr lang="ru-RU"/>
        </a:p>
      </dgm:t>
    </dgm:pt>
    <dgm:pt modelId="{BB8B981A-0FAC-4A1C-9E4C-BDD2777D7C58}" type="pres">
      <dgm:prSet presAssocID="{FB3617B6-505A-4F29-A2F3-20B2DF62767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A13662-F47C-4EEB-A5D3-FC29BA28A1EA}" type="pres">
      <dgm:prSet presAssocID="{FB3617B6-505A-4F29-A2F3-20B2DF627677}" presName="matrix" presStyleCnt="0"/>
      <dgm:spPr/>
    </dgm:pt>
    <dgm:pt modelId="{5056294E-7D95-4AAC-95FF-0DD02CA8B7B3}" type="pres">
      <dgm:prSet presAssocID="{FB3617B6-505A-4F29-A2F3-20B2DF627677}" presName="tile1" presStyleLbl="node1" presStyleIdx="0" presStyleCnt="4"/>
      <dgm:spPr/>
      <dgm:t>
        <a:bodyPr/>
        <a:lstStyle/>
        <a:p>
          <a:endParaRPr lang="ru-RU"/>
        </a:p>
      </dgm:t>
    </dgm:pt>
    <dgm:pt modelId="{70021A87-9F83-4C6C-B45C-D0E500EDEAAA}" type="pres">
      <dgm:prSet presAssocID="{FB3617B6-505A-4F29-A2F3-20B2DF62767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0068A-E911-4B93-8D87-4B719FA307F4}" type="pres">
      <dgm:prSet presAssocID="{FB3617B6-505A-4F29-A2F3-20B2DF627677}" presName="tile2" presStyleLbl="node1" presStyleIdx="1" presStyleCnt="4"/>
      <dgm:spPr/>
      <dgm:t>
        <a:bodyPr/>
        <a:lstStyle/>
        <a:p>
          <a:endParaRPr lang="ru-RU"/>
        </a:p>
      </dgm:t>
    </dgm:pt>
    <dgm:pt modelId="{E5F7B16B-F9E7-48D4-9E2B-F14F208D963B}" type="pres">
      <dgm:prSet presAssocID="{FB3617B6-505A-4F29-A2F3-20B2DF62767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871A6-B4CF-4118-A121-FD36B4F9BBB9}" type="pres">
      <dgm:prSet presAssocID="{FB3617B6-505A-4F29-A2F3-20B2DF627677}" presName="tile3" presStyleLbl="node1" presStyleIdx="2" presStyleCnt="4"/>
      <dgm:spPr/>
      <dgm:t>
        <a:bodyPr/>
        <a:lstStyle/>
        <a:p>
          <a:endParaRPr lang="ru-RU"/>
        </a:p>
      </dgm:t>
    </dgm:pt>
    <dgm:pt modelId="{E999D836-0851-4CBC-972E-C3EC9D416ED3}" type="pres">
      <dgm:prSet presAssocID="{FB3617B6-505A-4F29-A2F3-20B2DF62767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8657A5-D44D-4E73-B192-A0DA2C07BA10}" type="pres">
      <dgm:prSet presAssocID="{FB3617B6-505A-4F29-A2F3-20B2DF627677}" presName="tile4" presStyleLbl="node1" presStyleIdx="3" presStyleCnt="4"/>
      <dgm:spPr/>
      <dgm:t>
        <a:bodyPr/>
        <a:lstStyle/>
        <a:p>
          <a:endParaRPr lang="ru-RU"/>
        </a:p>
      </dgm:t>
    </dgm:pt>
    <dgm:pt modelId="{71D137AE-BD67-4C42-9D7C-CA655DAA79C8}" type="pres">
      <dgm:prSet presAssocID="{FB3617B6-505A-4F29-A2F3-20B2DF62767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6D92AC-A025-4049-B5D8-4405ED77D8BB}" type="pres">
      <dgm:prSet presAssocID="{FB3617B6-505A-4F29-A2F3-20B2DF627677}" presName="centerTile" presStyleLbl="fgShp" presStyleIdx="0" presStyleCnt="1" custScaleY="5610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C0CE253-1C10-4BFF-98DB-3E2FFF30A18D}" type="presOf" srcId="{298FDC1B-1D24-49DA-80E1-391C07B09113}" destId="{7FF0068A-E911-4B93-8D87-4B719FA307F4}" srcOrd="0" destOrd="0" presId="urn:microsoft.com/office/officeart/2005/8/layout/matrix1"/>
    <dgm:cxn modelId="{A0BA543E-2437-4BC2-9D5D-B0F711CFA91F}" srcId="{1568C819-ABE0-4722-A141-A9FB90513149}" destId="{BA724237-00BB-4E97-988A-772EB60BA28F}" srcOrd="3" destOrd="0" parTransId="{979021F7-DC2F-435A-AA5D-7B245DFD886A}" sibTransId="{5C282758-9791-4322-87EC-67CF178D7DBF}"/>
    <dgm:cxn modelId="{71FD54DF-C604-47DD-A0D5-A1305915E674}" type="presOf" srcId="{BA724237-00BB-4E97-988A-772EB60BA28F}" destId="{788657A5-D44D-4E73-B192-A0DA2C07BA10}" srcOrd="0" destOrd="0" presId="urn:microsoft.com/office/officeart/2005/8/layout/matrix1"/>
    <dgm:cxn modelId="{6A53F63A-1CD3-42AD-A504-39DF5CCC4FB8}" srcId="{FB3617B6-505A-4F29-A2F3-20B2DF627677}" destId="{1568C819-ABE0-4722-A141-A9FB90513149}" srcOrd="0" destOrd="0" parTransId="{98612719-0911-4A1E-B489-035B69F4618A}" sibTransId="{32C5BA36-8378-48D3-B296-B71AA80057C7}"/>
    <dgm:cxn modelId="{3CDFBA3F-A7ED-4340-BA83-36D1F421C935}" srcId="{1568C819-ABE0-4722-A141-A9FB90513149}" destId="{F0422B0C-A927-48F4-848C-1F0C71D16663}" srcOrd="2" destOrd="0" parTransId="{97F1CB5E-2FBD-4D2D-AC06-14EAAFE2C2BB}" sibTransId="{4B8F9A6C-3DBC-4E7F-8ED0-027D2321A024}"/>
    <dgm:cxn modelId="{5C001BC3-0039-4F2B-9C7E-25AE8B410153}" type="presOf" srcId="{F0422B0C-A927-48F4-848C-1F0C71D16663}" destId="{D95871A6-B4CF-4118-A121-FD36B4F9BBB9}" srcOrd="0" destOrd="0" presId="urn:microsoft.com/office/officeart/2005/8/layout/matrix1"/>
    <dgm:cxn modelId="{A5D8FBF2-E43C-4901-B809-D0A457A1CC13}" type="presOf" srcId="{F0422B0C-A927-48F4-848C-1F0C71D16663}" destId="{E999D836-0851-4CBC-972E-C3EC9D416ED3}" srcOrd="1" destOrd="0" presId="urn:microsoft.com/office/officeart/2005/8/layout/matrix1"/>
    <dgm:cxn modelId="{BF270F7E-1073-4D3A-A7F8-C790E9A01B76}" type="presOf" srcId="{298FDC1B-1D24-49DA-80E1-391C07B09113}" destId="{E5F7B16B-F9E7-48D4-9E2B-F14F208D963B}" srcOrd="1" destOrd="0" presId="urn:microsoft.com/office/officeart/2005/8/layout/matrix1"/>
    <dgm:cxn modelId="{E7E1E358-8959-4BF6-8B93-C900ED210B3D}" type="presOf" srcId="{FB3617B6-505A-4F29-A2F3-20B2DF627677}" destId="{BB8B981A-0FAC-4A1C-9E4C-BDD2777D7C58}" srcOrd="0" destOrd="0" presId="urn:microsoft.com/office/officeart/2005/8/layout/matrix1"/>
    <dgm:cxn modelId="{DD836CE0-C5E5-40E4-A287-02B6F28949B9}" srcId="{1568C819-ABE0-4722-A141-A9FB90513149}" destId="{D08DA840-354C-455C-829C-EF5B37E1503A}" srcOrd="0" destOrd="0" parTransId="{6B37FE42-6257-487F-882E-288D93AADD6F}" sibTransId="{01DE1CE8-4589-4BE1-AF88-0A3F4DFFCA7A}"/>
    <dgm:cxn modelId="{F026CC8F-0DBE-4FEA-A794-72B1355F685D}" type="presOf" srcId="{BA724237-00BB-4E97-988A-772EB60BA28F}" destId="{71D137AE-BD67-4C42-9D7C-CA655DAA79C8}" srcOrd="1" destOrd="0" presId="urn:microsoft.com/office/officeart/2005/8/layout/matrix1"/>
    <dgm:cxn modelId="{55FAE6E7-32D2-4B89-9F98-11DEE5BC6D43}" srcId="{1568C819-ABE0-4722-A141-A9FB90513149}" destId="{298FDC1B-1D24-49DA-80E1-391C07B09113}" srcOrd="1" destOrd="0" parTransId="{100B225E-C5FF-4AAB-8016-D65D4E58AAE3}" sibTransId="{519B75DE-9B5D-4380-9CFA-058A9BCB89EC}"/>
    <dgm:cxn modelId="{F7328318-55BF-4F24-A675-57B099AC8F28}" type="presOf" srcId="{D08DA840-354C-455C-829C-EF5B37E1503A}" destId="{5056294E-7D95-4AAC-95FF-0DD02CA8B7B3}" srcOrd="0" destOrd="0" presId="urn:microsoft.com/office/officeart/2005/8/layout/matrix1"/>
    <dgm:cxn modelId="{64A805C9-956B-4CEF-AA76-9CB7F3062EB9}" type="presOf" srcId="{D08DA840-354C-455C-829C-EF5B37E1503A}" destId="{70021A87-9F83-4C6C-B45C-D0E500EDEAAA}" srcOrd="1" destOrd="0" presId="urn:microsoft.com/office/officeart/2005/8/layout/matrix1"/>
    <dgm:cxn modelId="{FE1EC5BB-4C95-4A70-A882-65A691137768}" type="presOf" srcId="{1568C819-ABE0-4722-A141-A9FB90513149}" destId="{316D92AC-A025-4049-B5D8-4405ED77D8BB}" srcOrd="0" destOrd="0" presId="urn:microsoft.com/office/officeart/2005/8/layout/matrix1"/>
    <dgm:cxn modelId="{9AED67B2-281C-4EAF-9CC5-589F4479750C}" type="presParOf" srcId="{BB8B981A-0FAC-4A1C-9E4C-BDD2777D7C58}" destId="{15A13662-F47C-4EEB-A5D3-FC29BA28A1EA}" srcOrd="0" destOrd="0" presId="urn:microsoft.com/office/officeart/2005/8/layout/matrix1"/>
    <dgm:cxn modelId="{EF572925-7D4B-4C88-88ED-0395734EAC9D}" type="presParOf" srcId="{15A13662-F47C-4EEB-A5D3-FC29BA28A1EA}" destId="{5056294E-7D95-4AAC-95FF-0DD02CA8B7B3}" srcOrd="0" destOrd="0" presId="urn:microsoft.com/office/officeart/2005/8/layout/matrix1"/>
    <dgm:cxn modelId="{1B8BE744-396F-4431-A3B2-FFFB775279FF}" type="presParOf" srcId="{15A13662-F47C-4EEB-A5D3-FC29BA28A1EA}" destId="{70021A87-9F83-4C6C-B45C-D0E500EDEAAA}" srcOrd="1" destOrd="0" presId="urn:microsoft.com/office/officeart/2005/8/layout/matrix1"/>
    <dgm:cxn modelId="{EDACBA10-4736-4484-8A0D-72BFDE46BD88}" type="presParOf" srcId="{15A13662-F47C-4EEB-A5D3-FC29BA28A1EA}" destId="{7FF0068A-E911-4B93-8D87-4B719FA307F4}" srcOrd="2" destOrd="0" presId="urn:microsoft.com/office/officeart/2005/8/layout/matrix1"/>
    <dgm:cxn modelId="{64EA39BF-94A1-46D3-B0C9-A3343837043F}" type="presParOf" srcId="{15A13662-F47C-4EEB-A5D3-FC29BA28A1EA}" destId="{E5F7B16B-F9E7-48D4-9E2B-F14F208D963B}" srcOrd="3" destOrd="0" presId="urn:microsoft.com/office/officeart/2005/8/layout/matrix1"/>
    <dgm:cxn modelId="{EA6C5697-7A47-4EAC-AD5C-42C9209F8A73}" type="presParOf" srcId="{15A13662-F47C-4EEB-A5D3-FC29BA28A1EA}" destId="{D95871A6-B4CF-4118-A121-FD36B4F9BBB9}" srcOrd="4" destOrd="0" presId="urn:microsoft.com/office/officeart/2005/8/layout/matrix1"/>
    <dgm:cxn modelId="{BA99B3F4-71C5-4CC0-B28D-E53153585D96}" type="presParOf" srcId="{15A13662-F47C-4EEB-A5D3-FC29BA28A1EA}" destId="{E999D836-0851-4CBC-972E-C3EC9D416ED3}" srcOrd="5" destOrd="0" presId="urn:microsoft.com/office/officeart/2005/8/layout/matrix1"/>
    <dgm:cxn modelId="{99F84769-F485-480A-B079-54F8B97C8B93}" type="presParOf" srcId="{15A13662-F47C-4EEB-A5D3-FC29BA28A1EA}" destId="{788657A5-D44D-4E73-B192-A0DA2C07BA10}" srcOrd="6" destOrd="0" presId="urn:microsoft.com/office/officeart/2005/8/layout/matrix1"/>
    <dgm:cxn modelId="{E3FA7C7A-3F97-472F-9533-87D6EEFE290A}" type="presParOf" srcId="{15A13662-F47C-4EEB-A5D3-FC29BA28A1EA}" destId="{71D137AE-BD67-4C42-9D7C-CA655DAA79C8}" srcOrd="7" destOrd="0" presId="urn:microsoft.com/office/officeart/2005/8/layout/matrix1"/>
    <dgm:cxn modelId="{08214E10-3CB0-4C17-9CB0-8F12C9196096}" type="presParOf" srcId="{BB8B981A-0FAC-4A1C-9E4C-BDD2777D7C58}" destId="{316D92AC-A025-4049-B5D8-4405ED77D8BB}" srcOrd="1" destOrd="0" presId="urn:microsoft.com/office/officeart/2005/8/layout/matrix1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9A248C-7C3A-4186-B4F5-1B0901851F95}" type="doc">
      <dgm:prSet loTypeId="urn:microsoft.com/office/officeart/2005/8/layout/vList4" loCatId="list" qsTypeId="urn:microsoft.com/office/officeart/2005/8/quickstyle/simple1#9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4907FF86-CF2D-419B-B8E2-A5D94B843AE6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Уметь описывать ход эксперимента (словами, сделать рисунок)</a:t>
          </a:r>
          <a:endParaRPr lang="ru-RU" sz="3200" b="1" dirty="0">
            <a:solidFill>
              <a:schemeClr val="tx1"/>
            </a:solidFill>
          </a:endParaRPr>
        </a:p>
      </dgm:t>
    </dgm:pt>
    <dgm:pt modelId="{41193DCF-421F-4335-AA12-51F547B8BD9C}" type="parTrans" cxnId="{F84DDFB0-49E0-4407-8711-3305327ECFED}">
      <dgm:prSet/>
      <dgm:spPr/>
      <dgm:t>
        <a:bodyPr/>
        <a:lstStyle/>
        <a:p>
          <a:endParaRPr lang="ru-RU"/>
        </a:p>
      </dgm:t>
    </dgm:pt>
    <dgm:pt modelId="{15E86537-F4DB-4010-A248-BD3AF277358A}" type="sibTrans" cxnId="{F84DDFB0-49E0-4407-8711-3305327ECFED}">
      <dgm:prSet/>
      <dgm:spPr/>
      <dgm:t>
        <a:bodyPr/>
        <a:lstStyle/>
        <a:p>
          <a:endParaRPr lang="ru-RU"/>
        </a:p>
      </dgm:t>
    </dgm:pt>
    <dgm:pt modelId="{52A76670-DCF5-49D6-91AB-17F7B8DBD723}">
      <dgm:prSet phldrT="[Текст]" phldr="1"/>
      <dgm:spPr/>
      <dgm:t>
        <a:bodyPr/>
        <a:lstStyle/>
        <a:p>
          <a:endParaRPr lang="ru-RU" sz="2200" dirty="0"/>
        </a:p>
      </dgm:t>
    </dgm:pt>
    <dgm:pt modelId="{A51DB9BE-7366-4D02-9413-98EA2C20DF59}" type="parTrans" cxnId="{AD735F85-D083-4E95-87A3-6275DB216EC7}">
      <dgm:prSet/>
      <dgm:spPr/>
      <dgm:t>
        <a:bodyPr/>
        <a:lstStyle/>
        <a:p>
          <a:endParaRPr lang="ru-RU"/>
        </a:p>
      </dgm:t>
    </dgm:pt>
    <dgm:pt modelId="{71833D11-BBD0-411C-B7A7-2120C408D02A}" type="sibTrans" cxnId="{AD735F85-D083-4E95-87A3-6275DB216EC7}">
      <dgm:prSet/>
      <dgm:spPr/>
      <dgm:t>
        <a:bodyPr/>
        <a:lstStyle/>
        <a:p>
          <a:endParaRPr lang="ru-RU"/>
        </a:p>
      </dgm:t>
    </dgm:pt>
    <dgm:pt modelId="{0CE6F8C6-29C2-4135-A4F5-92A631335261}">
      <dgm:prSet phldrT="[Текст]" phldr="1"/>
      <dgm:spPr/>
      <dgm:t>
        <a:bodyPr/>
        <a:lstStyle/>
        <a:p>
          <a:endParaRPr lang="ru-RU" sz="2200"/>
        </a:p>
      </dgm:t>
    </dgm:pt>
    <dgm:pt modelId="{25978B2C-C807-43E6-9097-FAB436BA7416}" type="parTrans" cxnId="{D584DED4-4EB5-4219-ADF0-8923207DC88F}">
      <dgm:prSet/>
      <dgm:spPr/>
      <dgm:t>
        <a:bodyPr/>
        <a:lstStyle/>
        <a:p>
          <a:endParaRPr lang="ru-RU"/>
        </a:p>
      </dgm:t>
    </dgm:pt>
    <dgm:pt modelId="{69B69AC8-6FEC-4573-A6FB-486FA3E4331F}" type="sibTrans" cxnId="{D584DED4-4EB5-4219-ADF0-8923207DC88F}">
      <dgm:prSet/>
      <dgm:spPr/>
      <dgm:t>
        <a:bodyPr/>
        <a:lstStyle/>
        <a:p>
          <a:endParaRPr lang="ru-RU"/>
        </a:p>
      </dgm:t>
    </dgm:pt>
    <dgm:pt modelId="{58522387-8FDD-4F08-AB27-1C1BC77F6AB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Уметь описывать результат эксперимента </a:t>
          </a:r>
        </a:p>
      </dgm:t>
    </dgm:pt>
    <dgm:pt modelId="{C5A3362A-4C15-44E3-A6D9-2ECC1904BA86}" type="parTrans" cxnId="{84760997-31C6-4680-ADAE-2DD03DA94739}">
      <dgm:prSet/>
      <dgm:spPr/>
      <dgm:t>
        <a:bodyPr/>
        <a:lstStyle/>
        <a:p>
          <a:endParaRPr lang="ru-RU"/>
        </a:p>
      </dgm:t>
    </dgm:pt>
    <dgm:pt modelId="{856721E7-A3EC-49BE-95DC-3C3A4253B00A}" type="sibTrans" cxnId="{84760997-31C6-4680-ADAE-2DD03DA94739}">
      <dgm:prSet/>
      <dgm:spPr/>
      <dgm:t>
        <a:bodyPr/>
        <a:lstStyle/>
        <a:p>
          <a:endParaRPr lang="ru-RU"/>
        </a:p>
      </dgm:t>
    </dgm:pt>
    <dgm:pt modelId="{40224AF3-390C-4754-9FAA-66862E0AF5F9}">
      <dgm:prSet phldrT="[Текст]" phldr="1"/>
      <dgm:spPr/>
      <dgm:t>
        <a:bodyPr/>
        <a:lstStyle/>
        <a:p>
          <a:endParaRPr lang="ru-RU" sz="1300"/>
        </a:p>
      </dgm:t>
    </dgm:pt>
    <dgm:pt modelId="{9CB6B712-5A43-41A2-80C0-C564714B6A57}" type="parTrans" cxnId="{AA07A96A-3005-48AB-85CF-C4861F863EE4}">
      <dgm:prSet/>
      <dgm:spPr/>
      <dgm:t>
        <a:bodyPr/>
        <a:lstStyle/>
        <a:p>
          <a:endParaRPr lang="ru-RU"/>
        </a:p>
      </dgm:t>
    </dgm:pt>
    <dgm:pt modelId="{E71A0339-5881-41C1-80B4-19A0F70FE4A3}" type="sibTrans" cxnId="{AA07A96A-3005-48AB-85CF-C4861F863EE4}">
      <dgm:prSet/>
      <dgm:spPr/>
      <dgm:t>
        <a:bodyPr/>
        <a:lstStyle/>
        <a:p>
          <a:endParaRPr lang="ru-RU"/>
        </a:p>
      </dgm:t>
    </dgm:pt>
    <dgm:pt modelId="{1FFB58BA-76FB-44F5-BF3E-6275C03E8E7E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Уметь сделать вывод, умозаключение по результату</a:t>
          </a:r>
          <a:endParaRPr lang="ru-RU" sz="3200" b="1" dirty="0">
            <a:solidFill>
              <a:schemeClr val="tx1"/>
            </a:solidFill>
          </a:endParaRPr>
        </a:p>
      </dgm:t>
    </dgm:pt>
    <dgm:pt modelId="{0E569DED-4AEF-414E-992E-E8E01E23CE29}" type="parTrans" cxnId="{C874EF67-41B3-4DF3-93A9-5ADA14023186}">
      <dgm:prSet/>
      <dgm:spPr/>
      <dgm:t>
        <a:bodyPr/>
        <a:lstStyle/>
        <a:p>
          <a:endParaRPr lang="ru-RU"/>
        </a:p>
      </dgm:t>
    </dgm:pt>
    <dgm:pt modelId="{5F38A772-2BC1-4A00-8743-EEDB939F44F2}" type="sibTrans" cxnId="{C874EF67-41B3-4DF3-93A9-5ADA14023186}">
      <dgm:prSet/>
      <dgm:spPr/>
      <dgm:t>
        <a:bodyPr/>
        <a:lstStyle/>
        <a:p>
          <a:endParaRPr lang="ru-RU"/>
        </a:p>
      </dgm:t>
    </dgm:pt>
    <dgm:pt modelId="{7FFFFD7E-4EEF-4D7B-AD79-026E45E4AA72}">
      <dgm:prSet phldrT="[Текст]" phldr="1"/>
      <dgm:spPr/>
      <dgm:t>
        <a:bodyPr/>
        <a:lstStyle/>
        <a:p>
          <a:endParaRPr lang="ru-RU" sz="2200"/>
        </a:p>
      </dgm:t>
    </dgm:pt>
    <dgm:pt modelId="{A8F832D0-1DC1-47BD-93A5-FD48CC5A1755}" type="parTrans" cxnId="{BCBF768A-696A-4BEA-AE49-BD7EEB6CF32D}">
      <dgm:prSet/>
      <dgm:spPr/>
      <dgm:t>
        <a:bodyPr/>
        <a:lstStyle/>
        <a:p>
          <a:endParaRPr lang="ru-RU"/>
        </a:p>
      </dgm:t>
    </dgm:pt>
    <dgm:pt modelId="{F48F14D8-D43C-4068-8E13-A96A82AD1113}" type="sibTrans" cxnId="{BCBF768A-696A-4BEA-AE49-BD7EEB6CF32D}">
      <dgm:prSet/>
      <dgm:spPr/>
      <dgm:t>
        <a:bodyPr/>
        <a:lstStyle/>
        <a:p>
          <a:endParaRPr lang="ru-RU"/>
        </a:p>
      </dgm:t>
    </dgm:pt>
    <dgm:pt modelId="{E5727867-7F8C-4F6F-9FD9-5DC7BE3DBE7A}">
      <dgm:prSet phldrT="[Текст]" phldr="1"/>
      <dgm:spPr/>
      <dgm:t>
        <a:bodyPr/>
        <a:lstStyle/>
        <a:p>
          <a:endParaRPr lang="ru-RU" sz="2200"/>
        </a:p>
      </dgm:t>
    </dgm:pt>
    <dgm:pt modelId="{8A37DD7E-6C53-46AE-BB13-B2A571782D4D}" type="parTrans" cxnId="{A1332230-C112-45D1-B125-F0A7FF469031}">
      <dgm:prSet/>
      <dgm:spPr/>
      <dgm:t>
        <a:bodyPr/>
        <a:lstStyle/>
        <a:p>
          <a:endParaRPr lang="ru-RU"/>
        </a:p>
      </dgm:t>
    </dgm:pt>
    <dgm:pt modelId="{AA921659-C0FF-4ECC-870B-9A5469CC7871}" type="sibTrans" cxnId="{A1332230-C112-45D1-B125-F0A7FF469031}">
      <dgm:prSet/>
      <dgm:spPr/>
      <dgm:t>
        <a:bodyPr/>
        <a:lstStyle/>
        <a:p>
          <a:endParaRPr lang="ru-RU"/>
        </a:p>
      </dgm:t>
    </dgm:pt>
    <dgm:pt modelId="{BC6C793A-7C0D-4C62-9B72-287BCCB29EE7}">
      <dgm:prSet phldrT="[Текст]" custT="1"/>
      <dgm:spPr/>
      <dgm:t>
        <a:bodyPr/>
        <a:lstStyle/>
        <a:p>
          <a:endParaRPr lang="ru-RU" sz="3200" dirty="0"/>
        </a:p>
      </dgm:t>
    </dgm:pt>
    <dgm:pt modelId="{5465C626-8557-4340-929F-D1E054259C07}" type="parTrans" cxnId="{702ED51C-C136-48D5-A8EE-4549E0691AAC}">
      <dgm:prSet/>
      <dgm:spPr/>
      <dgm:t>
        <a:bodyPr/>
        <a:lstStyle/>
        <a:p>
          <a:endParaRPr lang="ru-RU"/>
        </a:p>
      </dgm:t>
    </dgm:pt>
    <dgm:pt modelId="{0CF8F169-D9F0-4273-A30A-64ACAFA79160}" type="sibTrans" cxnId="{702ED51C-C136-48D5-A8EE-4549E0691AAC}">
      <dgm:prSet/>
      <dgm:spPr/>
      <dgm:t>
        <a:bodyPr/>
        <a:lstStyle/>
        <a:p>
          <a:endParaRPr lang="ru-RU"/>
        </a:p>
      </dgm:t>
    </dgm:pt>
    <dgm:pt modelId="{C0F76F49-0817-4DB3-94A6-2EF16568D81D}" type="pres">
      <dgm:prSet presAssocID="{859A248C-7C3A-4186-B4F5-1B0901851F9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78035-E564-4C67-A1FD-491B9CA72D41}" type="pres">
      <dgm:prSet presAssocID="{4907FF86-CF2D-419B-B8E2-A5D94B843AE6}" presName="comp" presStyleCnt="0"/>
      <dgm:spPr/>
    </dgm:pt>
    <dgm:pt modelId="{C0062888-0BE0-4625-9C88-2B6D70B47001}" type="pres">
      <dgm:prSet presAssocID="{4907FF86-CF2D-419B-B8E2-A5D94B843AE6}" presName="box" presStyleLbl="node1" presStyleIdx="0" presStyleCnt="3"/>
      <dgm:spPr/>
      <dgm:t>
        <a:bodyPr/>
        <a:lstStyle/>
        <a:p>
          <a:endParaRPr lang="ru-RU"/>
        </a:p>
      </dgm:t>
    </dgm:pt>
    <dgm:pt modelId="{B7279724-A44B-42EC-940C-A6BEA5F6FB5F}" type="pres">
      <dgm:prSet presAssocID="{4907FF86-CF2D-419B-B8E2-A5D94B843AE6}" presName="img" presStyleLbl="fgImgPlace1" presStyleIdx="0" presStyleCnt="3"/>
      <dgm:spPr/>
    </dgm:pt>
    <dgm:pt modelId="{CAC94589-E644-4CB4-8726-2417F54B13B6}" type="pres">
      <dgm:prSet presAssocID="{4907FF86-CF2D-419B-B8E2-A5D94B843AE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B712B-2A8A-4BB6-B5DE-AFD77A1B77F8}" type="pres">
      <dgm:prSet presAssocID="{15E86537-F4DB-4010-A248-BD3AF277358A}" presName="spacer" presStyleCnt="0"/>
      <dgm:spPr/>
    </dgm:pt>
    <dgm:pt modelId="{D41B23DD-FCAC-494F-85F5-52685B3F52EB}" type="pres">
      <dgm:prSet presAssocID="{58522387-8FDD-4F08-AB27-1C1BC77F6AB1}" presName="comp" presStyleCnt="0"/>
      <dgm:spPr/>
    </dgm:pt>
    <dgm:pt modelId="{F5B850CC-0D72-4FAC-86BB-942BB520E3E4}" type="pres">
      <dgm:prSet presAssocID="{58522387-8FDD-4F08-AB27-1C1BC77F6AB1}" presName="box" presStyleLbl="node1" presStyleIdx="1" presStyleCnt="3"/>
      <dgm:spPr/>
      <dgm:t>
        <a:bodyPr/>
        <a:lstStyle/>
        <a:p>
          <a:endParaRPr lang="ru-RU"/>
        </a:p>
      </dgm:t>
    </dgm:pt>
    <dgm:pt modelId="{B3D66B08-0593-4368-B8F2-123487001734}" type="pres">
      <dgm:prSet presAssocID="{58522387-8FDD-4F08-AB27-1C1BC77F6AB1}" presName="img" presStyleLbl="fgImgPlace1" presStyleIdx="1" presStyleCnt="3" custScaleX="83197"/>
      <dgm:spPr/>
    </dgm:pt>
    <dgm:pt modelId="{3CA8594D-7F63-46EA-BC0F-5AFB88D0EBCC}" type="pres">
      <dgm:prSet presAssocID="{58522387-8FDD-4F08-AB27-1C1BC77F6AB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37143-CD25-405B-9B30-557F001FA45D}" type="pres">
      <dgm:prSet presAssocID="{856721E7-A3EC-49BE-95DC-3C3A4253B00A}" presName="spacer" presStyleCnt="0"/>
      <dgm:spPr/>
    </dgm:pt>
    <dgm:pt modelId="{A4A5D099-53F2-4E7E-AB7D-3C6BB6323E2C}" type="pres">
      <dgm:prSet presAssocID="{1FFB58BA-76FB-44F5-BF3E-6275C03E8E7E}" presName="comp" presStyleCnt="0"/>
      <dgm:spPr/>
    </dgm:pt>
    <dgm:pt modelId="{D0956F30-7BB8-4684-8709-9E3992DF904F}" type="pres">
      <dgm:prSet presAssocID="{1FFB58BA-76FB-44F5-BF3E-6275C03E8E7E}" presName="box" presStyleLbl="node1" presStyleIdx="2" presStyleCnt="3"/>
      <dgm:spPr/>
      <dgm:t>
        <a:bodyPr/>
        <a:lstStyle/>
        <a:p>
          <a:endParaRPr lang="ru-RU"/>
        </a:p>
      </dgm:t>
    </dgm:pt>
    <dgm:pt modelId="{2693BDAA-0BE1-494D-8CC6-615896E6C549}" type="pres">
      <dgm:prSet presAssocID="{1FFB58BA-76FB-44F5-BF3E-6275C03E8E7E}" presName="img" presStyleLbl="fgImgPlace1" presStyleIdx="2" presStyleCnt="3"/>
      <dgm:spPr/>
    </dgm:pt>
    <dgm:pt modelId="{D68A532F-1629-47BA-B0F8-17F7F93DB9D8}" type="pres">
      <dgm:prSet presAssocID="{1FFB58BA-76FB-44F5-BF3E-6275C03E8E7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483574-1338-409F-ADB0-950B29453562}" type="presOf" srcId="{58522387-8FDD-4F08-AB27-1C1BC77F6AB1}" destId="{3CA8594D-7F63-46EA-BC0F-5AFB88D0EBCC}" srcOrd="1" destOrd="0" presId="urn:microsoft.com/office/officeart/2005/8/layout/vList4"/>
    <dgm:cxn modelId="{C6CF2D4D-1FF4-4A75-9CF0-C8DC7A77FC98}" type="presOf" srcId="{52A76670-DCF5-49D6-91AB-17F7B8DBD723}" destId="{CAC94589-E644-4CB4-8726-2417F54B13B6}" srcOrd="1" destOrd="1" presId="urn:microsoft.com/office/officeart/2005/8/layout/vList4"/>
    <dgm:cxn modelId="{F07EED34-F449-4F6B-9192-98545BF649C1}" type="presOf" srcId="{0CE6F8C6-29C2-4135-A4F5-92A631335261}" destId="{C0062888-0BE0-4625-9C88-2B6D70B47001}" srcOrd="0" destOrd="2" presId="urn:microsoft.com/office/officeart/2005/8/layout/vList4"/>
    <dgm:cxn modelId="{579FB653-6350-4208-BB66-1DA1E3825741}" type="presOf" srcId="{40224AF3-390C-4754-9FAA-66862E0AF5F9}" destId="{F5B850CC-0D72-4FAC-86BB-942BB520E3E4}" srcOrd="0" destOrd="2" presId="urn:microsoft.com/office/officeart/2005/8/layout/vList4"/>
    <dgm:cxn modelId="{51873F26-EBE9-4584-8174-669797F76F90}" type="presOf" srcId="{1FFB58BA-76FB-44F5-BF3E-6275C03E8E7E}" destId="{D68A532F-1629-47BA-B0F8-17F7F93DB9D8}" srcOrd="1" destOrd="0" presId="urn:microsoft.com/office/officeart/2005/8/layout/vList4"/>
    <dgm:cxn modelId="{84760997-31C6-4680-ADAE-2DD03DA94739}" srcId="{859A248C-7C3A-4186-B4F5-1B0901851F95}" destId="{58522387-8FDD-4F08-AB27-1C1BC77F6AB1}" srcOrd="1" destOrd="0" parTransId="{C5A3362A-4C15-44E3-A6D9-2ECC1904BA86}" sibTransId="{856721E7-A3EC-49BE-95DC-3C3A4253B00A}"/>
    <dgm:cxn modelId="{AA07A96A-3005-48AB-85CF-C4861F863EE4}" srcId="{58522387-8FDD-4F08-AB27-1C1BC77F6AB1}" destId="{40224AF3-390C-4754-9FAA-66862E0AF5F9}" srcOrd="1" destOrd="0" parTransId="{9CB6B712-5A43-41A2-80C0-C564714B6A57}" sibTransId="{E71A0339-5881-41C1-80B4-19A0F70FE4A3}"/>
    <dgm:cxn modelId="{19A74A05-1E9F-427B-B8DC-C8C7510F0197}" type="presOf" srcId="{40224AF3-390C-4754-9FAA-66862E0AF5F9}" destId="{3CA8594D-7F63-46EA-BC0F-5AFB88D0EBCC}" srcOrd="1" destOrd="2" presId="urn:microsoft.com/office/officeart/2005/8/layout/vList4"/>
    <dgm:cxn modelId="{F84DDFB0-49E0-4407-8711-3305327ECFED}" srcId="{859A248C-7C3A-4186-B4F5-1B0901851F95}" destId="{4907FF86-CF2D-419B-B8E2-A5D94B843AE6}" srcOrd="0" destOrd="0" parTransId="{41193DCF-421F-4335-AA12-51F547B8BD9C}" sibTransId="{15E86537-F4DB-4010-A248-BD3AF277358A}"/>
    <dgm:cxn modelId="{5886E935-91A6-4565-BA9B-FBDD0261E635}" type="presOf" srcId="{BC6C793A-7C0D-4C62-9B72-287BCCB29EE7}" destId="{F5B850CC-0D72-4FAC-86BB-942BB520E3E4}" srcOrd="0" destOrd="1" presId="urn:microsoft.com/office/officeart/2005/8/layout/vList4"/>
    <dgm:cxn modelId="{864D8615-4334-4038-A3CE-C21E51202580}" type="presOf" srcId="{4907FF86-CF2D-419B-B8E2-A5D94B843AE6}" destId="{C0062888-0BE0-4625-9C88-2B6D70B47001}" srcOrd="0" destOrd="0" presId="urn:microsoft.com/office/officeart/2005/8/layout/vList4"/>
    <dgm:cxn modelId="{E68A83A5-3589-4DDB-90CE-15F4E514C30B}" type="presOf" srcId="{859A248C-7C3A-4186-B4F5-1B0901851F95}" destId="{C0F76F49-0817-4DB3-94A6-2EF16568D81D}" srcOrd="0" destOrd="0" presId="urn:microsoft.com/office/officeart/2005/8/layout/vList4"/>
    <dgm:cxn modelId="{DFB0E1FD-E65B-45CE-8E27-BAB2127A2B67}" type="presOf" srcId="{BC6C793A-7C0D-4C62-9B72-287BCCB29EE7}" destId="{3CA8594D-7F63-46EA-BC0F-5AFB88D0EBCC}" srcOrd="1" destOrd="1" presId="urn:microsoft.com/office/officeart/2005/8/layout/vList4"/>
    <dgm:cxn modelId="{51E7560F-0243-4391-BEDF-6DB77FBCF469}" type="presOf" srcId="{4907FF86-CF2D-419B-B8E2-A5D94B843AE6}" destId="{CAC94589-E644-4CB4-8726-2417F54B13B6}" srcOrd="1" destOrd="0" presId="urn:microsoft.com/office/officeart/2005/8/layout/vList4"/>
    <dgm:cxn modelId="{BCBF768A-696A-4BEA-AE49-BD7EEB6CF32D}" srcId="{1FFB58BA-76FB-44F5-BF3E-6275C03E8E7E}" destId="{7FFFFD7E-4EEF-4D7B-AD79-026E45E4AA72}" srcOrd="0" destOrd="0" parTransId="{A8F832D0-1DC1-47BD-93A5-FD48CC5A1755}" sibTransId="{F48F14D8-D43C-4068-8E13-A96A82AD1113}"/>
    <dgm:cxn modelId="{D584DED4-4EB5-4219-ADF0-8923207DC88F}" srcId="{4907FF86-CF2D-419B-B8E2-A5D94B843AE6}" destId="{0CE6F8C6-29C2-4135-A4F5-92A631335261}" srcOrd="1" destOrd="0" parTransId="{25978B2C-C807-43E6-9097-FAB436BA7416}" sibTransId="{69B69AC8-6FEC-4573-A6FB-486FA3E4331F}"/>
    <dgm:cxn modelId="{AD735F85-D083-4E95-87A3-6275DB216EC7}" srcId="{4907FF86-CF2D-419B-B8E2-A5D94B843AE6}" destId="{52A76670-DCF5-49D6-91AB-17F7B8DBD723}" srcOrd="0" destOrd="0" parTransId="{A51DB9BE-7366-4D02-9413-98EA2C20DF59}" sibTransId="{71833D11-BBD0-411C-B7A7-2120C408D02A}"/>
    <dgm:cxn modelId="{CF351ECF-CF72-4D49-8D48-FAD6E1784263}" type="presOf" srcId="{E5727867-7F8C-4F6F-9FD9-5DC7BE3DBE7A}" destId="{D0956F30-7BB8-4684-8709-9E3992DF904F}" srcOrd="0" destOrd="2" presId="urn:microsoft.com/office/officeart/2005/8/layout/vList4"/>
    <dgm:cxn modelId="{FCE7BF2F-14A0-4E77-ADF1-23B770E23CC3}" type="presOf" srcId="{0CE6F8C6-29C2-4135-A4F5-92A631335261}" destId="{CAC94589-E644-4CB4-8726-2417F54B13B6}" srcOrd="1" destOrd="2" presId="urn:microsoft.com/office/officeart/2005/8/layout/vList4"/>
    <dgm:cxn modelId="{702ED51C-C136-48D5-A8EE-4549E0691AAC}" srcId="{58522387-8FDD-4F08-AB27-1C1BC77F6AB1}" destId="{BC6C793A-7C0D-4C62-9B72-287BCCB29EE7}" srcOrd="0" destOrd="0" parTransId="{5465C626-8557-4340-929F-D1E054259C07}" sibTransId="{0CF8F169-D9F0-4273-A30A-64ACAFA79160}"/>
    <dgm:cxn modelId="{0815C10B-E905-4570-8651-AA83EF726C3C}" type="presOf" srcId="{7FFFFD7E-4EEF-4D7B-AD79-026E45E4AA72}" destId="{D68A532F-1629-47BA-B0F8-17F7F93DB9D8}" srcOrd="1" destOrd="1" presId="urn:microsoft.com/office/officeart/2005/8/layout/vList4"/>
    <dgm:cxn modelId="{A1332230-C112-45D1-B125-F0A7FF469031}" srcId="{1FFB58BA-76FB-44F5-BF3E-6275C03E8E7E}" destId="{E5727867-7F8C-4F6F-9FD9-5DC7BE3DBE7A}" srcOrd="1" destOrd="0" parTransId="{8A37DD7E-6C53-46AE-BB13-B2A571782D4D}" sibTransId="{AA921659-C0FF-4ECC-870B-9A5469CC7871}"/>
    <dgm:cxn modelId="{34F73E9E-1483-4432-8B76-5D77B8DF4D1F}" type="presOf" srcId="{1FFB58BA-76FB-44F5-BF3E-6275C03E8E7E}" destId="{D0956F30-7BB8-4684-8709-9E3992DF904F}" srcOrd="0" destOrd="0" presId="urn:microsoft.com/office/officeart/2005/8/layout/vList4"/>
    <dgm:cxn modelId="{1C34D8B0-F96C-423B-A7B2-DB08D9CD6C0E}" type="presOf" srcId="{7FFFFD7E-4EEF-4D7B-AD79-026E45E4AA72}" destId="{D0956F30-7BB8-4684-8709-9E3992DF904F}" srcOrd="0" destOrd="1" presId="urn:microsoft.com/office/officeart/2005/8/layout/vList4"/>
    <dgm:cxn modelId="{C874EF67-41B3-4DF3-93A9-5ADA14023186}" srcId="{859A248C-7C3A-4186-B4F5-1B0901851F95}" destId="{1FFB58BA-76FB-44F5-BF3E-6275C03E8E7E}" srcOrd="2" destOrd="0" parTransId="{0E569DED-4AEF-414E-992E-E8E01E23CE29}" sibTransId="{5F38A772-2BC1-4A00-8743-EEDB939F44F2}"/>
    <dgm:cxn modelId="{1E732824-896D-4373-8E13-52B69FC0D1A9}" type="presOf" srcId="{52A76670-DCF5-49D6-91AB-17F7B8DBD723}" destId="{C0062888-0BE0-4625-9C88-2B6D70B47001}" srcOrd="0" destOrd="1" presId="urn:microsoft.com/office/officeart/2005/8/layout/vList4"/>
    <dgm:cxn modelId="{8CE6EE82-CAA9-40FD-B1C3-49BE6E81AA88}" type="presOf" srcId="{E5727867-7F8C-4F6F-9FD9-5DC7BE3DBE7A}" destId="{D68A532F-1629-47BA-B0F8-17F7F93DB9D8}" srcOrd="1" destOrd="2" presId="urn:microsoft.com/office/officeart/2005/8/layout/vList4"/>
    <dgm:cxn modelId="{DF9B62A2-95FA-41AA-AFEF-B4EED1CA4594}" type="presOf" srcId="{58522387-8FDD-4F08-AB27-1C1BC77F6AB1}" destId="{F5B850CC-0D72-4FAC-86BB-942BB520E3E4}" srcOrd="0" destOrd="0" presId="urn:microsoft.com/office/officeart/2005/8/layout/vList4"/>
    <dgm:cxn modelId="{7CBD5738-34EF-4733-B2B3-CF603E5EC7DE}" type="presParOf" srcId="{C0F76F49-0817-4DB3-94A6-2EF16568D81D}" destId="{76578035-E564-4C67-A1FD-491B9CA72D41}" srcOrd="0" destOrd="0" presId="urn:microsoft.com/office/officeart/2005/8/layout/vList4"/>
    <dgm:cxn modelId="{B5C61851-C8DF-451D-96E0-41573E3A412C}" type="presParOf" srcId="{76578035-E564-4C67-A1FD-491B9CA72D41}" destId="{C0062888-0BE0-4625-9C88-2B6D70B47001}" srcOrd="0" destOrd="0" presId="urn:microsoft.com/office/officeart/2005/8/layout/vList4"/>
    <dgm:cxn modelId="{509DCC6D-BC64-48C8-B292-EA83BBBF6E21}" type="presParOf" srcId="{76578035-E564-4C67-A1FD-491B9CA72D41}" destId="{B7279724-A44B-42EC-940C-A6BEA5F6FB5F}" srcOrd="1" destOrd="0" presId="urn:microsoft.com/office/officeart/2005/8/layout/vList4"/>
    <dgm:cxn modelId="{85D3F55A-B341-4F9E-9AFB-396B9FE7F413}" type="presParOf" srcId="{76578035-E564-4C67-A1FD-491B9CA72D41}" destId="{CAC94589-E644-4CB4-8726-2417F54B13B6}" srcOrd="2" destOrd="0" presId="urn:microsoft.com/office/officeart/2005/8/layout/vList4"/>
    <dgm:cxn modelId="{CA3F1EA4-EE5E-4FAA-BC42-23DD806525F6}" type="presParOf" srcId="{C0F76F49-0817-4DB3-94A6-2EF16568D81D}" destId="{C99B712B-2A8A-4BB6-B5DE-AFD77A1B77F8}" srcOrd="1" destOrd="0" presId="urn:microsoft.com/office/officeart/2005/8/layout/vList4"/>
    <dgm:cxn modelId="{7C6AE462-AE02-4B2B-833B-BC198F0B0984}" type="presParOf" srcId="{C0F76F49-0817-4DB3-94A6-2EF16568D81D}" destId="{D41B23DD-FCAC-494F-85F5-52685B3F52EB}" srcOrd="2" destOrd="0" presId="urn:microsoft.com/office/officeart/2005/8/layout/vList4"/>
    <dgm:cxn modelId="{7A4FB651-CBA6-4565-BB60-20817020A117}" type="presParOf" srcId="{D41B23DD-FCAC-494F-85F5-52685B3F52EB}" destId="{F5B850CC-0D72-4FAC-86BB-942BB520E3E4}" srcOrd="0" destOrd="0" presId="urn:microsoft.com/office/officeart/2005/8/layout/vList4"/>
    <dgm:cxn modelId="{E83A1C10-F154-4D7D-B05B-B457547EF0DC}" type="presParOf" srcId="{D41B23DD-FCAC-494F-85F5-52685B3F52EB}" destId="{B3D66B08-0593-4368-B8F2-123487001734}" srcOrd="1" destOrd="0" presId="urn:microsoft.com/office/officeart/2005/8/layout/vList4"/>
    <dgm:cxn modelId="{94896CD6-2DAD-464F-AB63-96974E7806E6}" type="presParOf" srcId="{D41B23DD-FCAC-494F-85F5-52685B3F52EB}" destId="{3CA8594D-7F63-46EA-BC0F-5AFB88D0EBCC}" srcOrd="2" destOrd="0" presId="urn:microsoft.com/office/officeart/2005/8/layout/vList4"/>
    <dgm:cxn modelId="{64CE7DAC-2689-4D7F-B4A2-D901EC1C0C0A}" type="presParOf" srcId="{C0F76F49-0817-4DB3-94A6-2EF16568D81D}" destId="{D3437143-CD25-405B-9B30-557F001FA45D}" srcOrd="3" destOrd="0" presId="urn:microsoft.com/office/officeart/2005/8/layout/vList4"/>
    <dgm:cxn modelId="{B4812232-04ED-497C-BA15-A66EE8BB43E7}" type="presParOf" srcId="{C0F76F49-0817-4DB3-94A6-2EF16568D81D}" destId="{A4A5D099-53F2-4E7E-AB7D-3C6BB6323E2C}" srcOrd="4" destOrd="0" presId="urn:microsoft.com/office/officeart/2005/8/layout/vList4"/>
    <dgm:cxn modelId="{32206B2D-FA1D-44EC-B7AE-E03B85370625}" type="presParOf" srcId="{A4A5D099-53F2-4E7E-AB7D-3C6BB6323E2C}" destId="{D0956F30-7BB8-4684-8709-9E3992DF904F}" srcOrd="0" destOrd="0" presId="urn:microsoft.com/office/officeart/2005/8/layout/vList4"/>
    <dgm:cxn modelId="{9B696778-4717-42DE-8446-49A85B9EBC7B}" type="presParOf" srcId="{A4A5D099-53F2-4E7E-AB7D-3C6BB6323E2C}" destId="{2693BDAA-0BE1-494D-8CC6-615896E6C549}" srcOrd="1" destOrd="0" presId="urn:microsoft.com/office/officeart/2005/8/layout/vList4"/>
    <dgm:cxn modelId="{A6C1CEA1-3414-4CC7-B89C-54F001738593}" type="presParOf" srcId="{A4A5D099-53F2-4E7E-AB7D-3C6BB6323E2C}" destId="{D68A532F-1629-47BA-B0F8-17F7F93DB9D8}" srcOrd="2" destOrd="0" presId="urn:microsoft.com/office/officeart/2005/8/layout/vList4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B7DA21-0B92-444A-9C28-8147BD4EB35D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97D959-471C-4838-9B77-F3A1A2A3A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A7F6-BA94-4B7A-A010-1622E9E324A1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1B9B-9F0E-4F0E-B283-CC2BF33D5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98E7-2863-40E3-8497-611B3FE4C73A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D0316-185F-49D2-A06D-E02450F92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00148-341A-45D3-BEB3-BD07DC42F6E3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C0EFF-BEC7-442C-8DFA-305A4CA9E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D297B4-53BA-411E-9842-B73EAA708A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A88B2EB-527B-4B4E-97ED-AB47E88DA8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2F1338-AFBF-4FA6-B255-2224FD5C15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3805D3-E545-4F5F-A175-1182DDB1A7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C6A4E3-606B-4550-9FA1-FE08648342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1D582E-E766-4BF6-AB7D-559F8474EC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EA9602-91B1-4D80-B531-4907095995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9FC6A5-BD0E-4296-BE44-4A19CF9B58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95DF-8243-4F76-8C11-5A21998ABAA8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EF374-EF0A-40A7-B4D8-1EAAD7E1F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FC6D604-6665-4C12-8E5F-69708E421D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DC4123B-2EC2-43A8-8116-1807A668DD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B0F7E1-33F4-43FB-8EE9-04FA2119E2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FCD487-426B-4345-A58B-081E8F6338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F54B35-E1BD-4BAF-AC9C-DF100FD48B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6C51513-5628-4BEF-BF6A-15D826CF01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F349D9-C261-494B-93F6-CEA5FF1B45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FE92AC-3C8B-4424-865F-A84185E978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55E5CD-08CC-4D8C-BB9C-3AA5553933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BC9CF1-F4DC-4420-B8FD-79C1954E52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92F43-63E9-4477-B3F7-9147522D71E0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2766-3CC4-42F5-83C8-226E42A52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C4B554F-A4EF-4C09-B0B5-DC15329D69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0586AFD-92A1-42F0-BB43-07CCD6D4CB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431CFA-471A-4497-8157-1064F07C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FD90855-93BE-42E2-98C2-EB1EEBB3D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B5E0A46-B46D-4E1B-9EFA-D800450CF3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FD3773-82F8-4619-A4D4-22D4D1C137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4AB333-7BC2-4428-A625-E79E728C26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3082F3-8AE7-4108-AF35-B64295DA82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E0E3BC-45AB-4416-A33E-EB0220D448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8D5FE5-D446-4F6B-BCC5-F39646FF69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6BBD7-9255-4048-AC1E-58159EE24384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A5717-6723-48CA-A286-428DB2908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A98305-BA19-48F5-9EE8-18B8B63181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372ADD-A942-4D9B-85BE-E35C4C3DAB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BF7DFBD-0BD4-4ECD-9E5F-1BCE8E923B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91B767E-60E7-42D3-8761-4E6B1219F6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319567A-8BC7-4238-8456-109A89DCD2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B76344-E468-432F-826F-49FAB0C8F0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CD8E46D-6499-4FD3-9B4F-C2962250AF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CDDAB4-36D5-49B5-B9EE-3EADDA2198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C1C9B23-B526-4BA4-B9CA-A3E41F79E1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20607C-350E-4FB6-9C7C-5F26F78C27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F14E-75C6-4B90-BBFB-33F7F00AC96D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22417-09F2-42D6-98E7-C06B3BEFC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8AF833-3D54-493E-93C4-F76251FA4E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B2FE1A-91EB-4BAD-AA1B-6C2B34E72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C20977-A8E7-4E1F-BEF0-2290E6447D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812ADF-7A25-4130-8E47-1E773A72A7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28C735-69F8-4FD1-81EC-363AC191E9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6BD60B-EBF6-4B50-AB44-586E58C740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B2A0E2-2657-4E27-93BB-C94C9025FC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3B9706-EE49-43B3-BA8C-3363E955DD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11558E-4394-4A27-97FA-345079640E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E98DFE-15E0-4C96-B481-AB192BC632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139C5-1C82-4218-9F5F-AD9DAAB2D509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051A-8939-4438-92E8-4BAA976C5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63D979-BF11-42A6-866E-F6CE70F49A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1F9E3D-56A9-42B2-B4EA-C0AB4FB494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66D7DD-B17B-44E2-A2DE-FA6C1154DB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19C5D0-5322-49F8-ABB9-E2DEB69CC2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5BF3195-30DA-4106-BACD-09AD13F26D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A5CDA-3857-4077-86CD-A692DEF8BC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B149CF5-8C8B-4065-88A7-3073CD5FA5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3987463-4469-43E3-AA14-67B6DEB7BD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D2FE6D-D99E-4B77-B2B2-41A0EB99C1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FA5AB7-1E54-4BB9-B6BC-21A05FF926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88962-C0B1-4D9F-BCA9-11FEF139D868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7AEAB-4E77-464C-857F-804F91B4D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6EC589-7164-448A-949E-82874E2376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EDEFFD-1A82-46B6-B256-2EECDCB40E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3AD8E8-D3D0-406A-8ABC-9B2B952117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321359-9262-40CF-9F7A-45266A1252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63CA668-923C-41C8-B41C-F36C36D9A3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52C54C-4691-46F6-B914-67DC1AC5AD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7E9ABC-DE82-4CB2-B038-49C7D92DE3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E712D-03BB-4E79-9E62-3E13E28BDCF5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6005-B2B5-4D3E-9F3B-809B6A72E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593F-B9E0-4332-9F0A-29ED03B8DFB1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68D72-7646-4C21-8AA3-AD18B2D97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950318-4941-471E-BD14-918E0429BDAC}" type="datetimeFigureOut">
              <a:rPr lang="ru-RU"/>
              <a:pPr>
                <a:defRPr/>
              </a:pPr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E39639-C880-4048-8D56-6AD2BE846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9" r:id="rId2"/>
    <p:sldLayoutId id="2147483958" r:id="rId3"/>
    <p:sldLayoutId id="2147483957" r:id="rId4"/>
    <p:sldLayoutId id="2147483956" r:id="rId5"/>
    <p:sldLayoutId id="2147483955" r:id="rId6"/>
    <p:sldLayoutId id="2147483954" r:id="rId7"/>
    <p:sldLayoutId id="2147483953" r:id="rId8"/>
    <p:sldLayoutId id="2147483952" r:id="rId9"/>
    <p:sldLayoutId id="2147483951" r:id="rId10"/>
    <p:sldLayoutId id="21474839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3322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133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133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E6D6CD5-D230-4DCC-9598-5ADE3CC03C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76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B5E127A-D30E-43E5-8049-892801C177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199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419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419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BEB502F8-03D3-4D4A-BAC7-C690842BAC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5633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563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563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1B86A32C-369E-4F0A-A902-4AA5C46754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>
                <a:defRPr/>
              </a:pPr>
              <a:endPara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066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/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7065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7066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2A8DB79-F6EB-4B05-86CF-D30376B903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3;&#1098;&#1077;&#1082;&#1090;&#1099;/MouseTest_sound.swf" TargetMode="External"/><Relationship Id="rId2" Type="http://schemas.openxmlformats.org/officeDocument/2006/relationships/hyperlink" Target="&#1054;&#1073;&#1098;&#1077;&#1082;&#1090;&#1099;/%5bNB6_1-2%5d_%5bIH_OM%5d.swf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3;&#1098;&#1077;&#1082;&#1090;&#1099;/%5bNB6_1-3%5d_%5bIH_OSMH%5d.html" TargetMode="External"/><Relationship Id="rId2" Type="http://schemas.openxmlformats.org/officeDocument/2006/relationships/hyperlink" Target="&#1054;&#1073;&#1098;&#1077;&#1082;&#1090;&#1099;/&#1054;&#1087;&#1099;&#1090;%20&#1087;&#1086;%20&#1089;&#1088;&#1072;&#1074;&#1085;&#1077;&#1085;&#1080;&#1102;%20&#1082;&#1072;&#1083;&#1086;&#1088;&#1080;&#1081;&#1085;&#1086;&#1089;&#1090;&#1080;%20&#1078;&#1080;&#1088;&#1086;&#1074;%20&#1080;%20&#1091;/%5bNB6_1-3%5d_%5bIH_OSMH%5d.html" TargetMode="Externa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3;&#1098;&#1077;&#1082;&#1090;&#1099;/%5bNB6_1-2%5d_%5bIH_OSK%5d.swf" TargetMode="External"/><Relationship Id="rId2" Type="http://schemas.openxmlformats.org/officeDocument/2006/relationships/hyperlink" Target="&#1054;&#1073;&#1098;&#1077;&#1082;&#1090;&#1099;/LuninTest_var.swf" TargetMode="External"/><Relationship Id="rId1" Type="http://schemas.openxmlformats.org/officeDocument/2006/relationships/slideLayout" Target="../slideLayouts/slideLayout39.xml"/><Relationship Id="rId4" Type="http://schemas.openxmlformats.org/officeDocument/2006/relationships/hyperlink" Target="&#1054;&#1073;&#1098;&#1077;&#1082;&#1090;&#1099;/%5bNB6_1-4%5d_%5bMA_TEMP%5d.sw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54;&#1087;&#1099;&#1090;%20&#1089;%20&#1084;&#1099;&#1096;&#1100;&#1102;/resources/MouseTest_sound.sw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6018" name="Picture 2" descr="C:\Users\Васильевна\Desktop\осно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113"/>
            <a:ext cx="9144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6156176" y="476672"/>
            <a:ext cx="197906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ФГОС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5301208"/>
            <a:ext cx="8460432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chemeClr val="bg1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Эксперимент в курсе Новая биология 6-9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AutoShape 4"/>
          <p:cNvSpPr>
            <a:spLocks noChangeArrowheads="1"/>
          </p:cNvSpPr>
          <p:nvPr/>
        </p:nvSpPr>
        <p:spPr bwMode="auto">
          <a:xfrm rot="467332">
            <a:off x="287338" y="1557338"/>
            <a:ext cx="8856662" cy="2519362"/>
          </a:xfrm>
          <a:prstGeom prst="rightArrow">
            <a:avLst>
              <a:gd name="adj1" fmla="val 50000"/>
              <a:gd name="adj2" fmla="val 8788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5234" name="Text Box 5"/>
          <p:cNvSpPr txBox="1">
            <a:spLocks noChangeArrowheads="1"/>
          </p:cNvSpPr>
          <p:nvPr/>
        </p:nvSpPr>
        <p:spPr bwMode="auto">
          <a:xfrm>
            <a:off x="250825" y="1916113"/>
            <a:ext cx="2411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Выдвижение и оформление гипотезы</a:t>
            </a:r>
          </a:p>
        </p:txBody>
      </p:sp>
      <p:sp>
        <p:nvSpPr>
          <p:cNvPr id="95235" name="Text Box 6"/>
          <p:cNvSpPr txBox="1">
            <a:spLocks noChangeArrowheads="1"/>
          </p:cNvSpPr>
          <p:nvPr/>
        </p:nvSpPr>
        <p:spPr bwMode="auto">
          <a:xfrm>
            <a:off x="971550" y="3573463"/>
            <a:ext cx="2303463" cy="822325"/>
          </a:xfrm>
          <a:prstGeom prst="rect">
            <a:avLst/>
          </a:prstGeom>
          <a:solidFill>
            <a:srgbClr val="C6A8E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Планирование опыта</a:t>
            </a:r>
          </a:p>
        </p:txBody>
      </p:sp>
      <p:sp>
        <p:nvSpPr>
          <p:cNvPr id="95236" name="Text Box 7"/>
          <p:cNvSpPr txBox="1">
            <a:spLocks noChangeArrowheads="1"/>
          </p:cNvSpPr>
          <p:nvPr/>
        </p:nvSpPr>
        <p:spPr bwMode="auto">
          <a:xfrm>
            <a:off x="3059113" y="4292600"/>
            <a:ext cx="2733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Проведение опыта по плану (подбор материалов, средств...)</a:t>
            </a:r>
          </a:p>
        </p:txBody>
      </p:sp>
      <p:sp>
        <p:nvSpPr>
          <p:cNvPr id="95237" name="Text Box 8"/>
          <p:cNvSpPr txBox="1">
            <a:spLocks noChangeArrowheads="1"/>
          </p:cNvSpPr>
          <p:nvPr/>
        </p:nvSpPr>
        <p:spPr bwMode="auto">
          <a:xfrm>
            <a:off x="5940425" y="4365625"/>
            <a:ext cx="230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Описание результата опыта</a:t>
            </a:r>
          </a:p>
        </p:txBody>
      </p:sp>
      <p:sp>
        <p:nvSpPr>
          <p:cNvPr id="95238" name="Text Box 9"/>
          <p:cNvSpPr txBox="1">
            <a:spLocks noChangeArrowheads="1"/>
          </p:cNvSpPr>
          <p:nvPr/>
        </p:nvSpPr>
        <p:spPr bwMode="auto">
          <a:xfrm>
            <a:off x="6877050" y="2708275"/>
            <a:ext cx="2087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Извлечение вывода из опыта</a:t>
            </a:r>
          </a:p>
        </p:txBody>
      </p:sp>
      <p:sp>
        <p:nvSpPr>
          <p:cNvPr id="95239" name="Oval 10"/>
          <p:cNvSpPr>
            <a:spLocks noChangeArrowheads="1"/>
          </p:cNvSpPr>
          <p:nvPr/>
        </p:nvSpPr>
        <p:spPr bwMode="auto">
          <a:xfrm>
            <a:off x="3492500" y="1773238"/>
            <a:ext cx="2520950" cy="20161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Построение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модели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(понятия)</a:t>
            </a:r>
          </a:p>
        </p:txBody>
      </p:sp>
      <p:sp>
        <p:nvSpPr>
          <p:cNvPr id="95240" name="Line 11"/>
          <p:cNvSpPr>
            <a:spLocks noChangeShapeType="1"/>
          </p:cNvSpPr>
          <p:nvPr/>
        </p:nvSpPr>
        <p:spPr bwMode="auto">
          <a:xfrm>
            <a:off x="1619250" y="3213100"/>
            <a:ext cx="215900" cy="287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1" name="Line 12"/>
          <p:cNvSpPr>
            <a:spLocks noChangeShapeType="1"/>
          </p:cNvSpPr>
          <p:nvPr/>
        </p:nvSpPr>
        <p:spPr bwMode="auto">
          <a:xfrm>
            <a:off x="2411413" y="4581525"/>
            <a:ext cx="720725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2" name="Line 13"/>
          <p:cNvSpPr>
            <a:spLocks noChangeShapeType="1"/>
          </p:cNvSpPr>
          <p:nvPr/>
        </p:nvSpPr>
        <p:spPr bwMode="auto">
          <a:xfrm flipV="1">
            <a:off x="7235825" y="3860800"/>
            <a:ext cx="215900" cy="5064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3" name="Line 14"/>
          <p:cNvSpPr>
            <a:spLocks noChangeShapeType="1"/>
          </p:cNvSpPr>
          <p:nvPr/>
        </p:nvSpPr>
        <p:spPr bwMode="auto">
          <a:xfrm flipV="1">
            <a:off x="5724525" y="4724400"/>
            <a:ext cx="504825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4" name="Line 15"/>
          <p:cNvSpPr>
            <a:spLocks noChangeShapeType="1"/>
          </p:cNvSpPr>
          <p:nvPr/>
        </p:nvSpPr>
        <p:spPr bwMode="auto">
          <a:xfrm flipH="1" flipV="1">
            <a:off x="2555875" y="2349500"/>
            <a:ext cx="720725" cy="2159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5" name="Line 16"/>
          <p:cNvSpPr>
            <a:spLocks noChangeShapeType="1"/>
          </p:cNvSpPr>
          <p:nvPr/>
        </p:nvSpPr>
        <p:spPr bwMode="auto">
          <a:xfrm flipH="1" flipV="1">
            <a:off x="6300788" y="2852738"/>
            <a:ext cx="649287" cy="1444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6" name="AutoShape 17"/>
          <p:cNvSpPr>
            <a:spLocks noChangeArrowheads="1"/>
          </p:cNvSpPr>
          <p:nvPr/>
        </p:nvSpPr>
        <p:spPr bwMode="auto">
          <a:xfrm>
            <a:off x="3203575" y="2924175"/>
            <a:ext cx="3311525" cy="720725"/>
          </a:xfrm>
          <a:prstGeom prst="curvedUpArrow">
            <a:avLst>
              <a:gd name="adj1" fmla="val 19996"/>
              <a:gd name="adj2" fmla="val 111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5247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поддерживается?</a:t>
            </a:r>
          </a:p>
        </p:txBody>
      </p:sp>
      <p:sp>
        <p:nvSpPr>
          <p:cNvPr id="95248" name="Text Box 24"/>
          <p:cNvSpPr txBox="1">
            <a:spLocks noChangeArrowheads="1"/>
          </p:cNvSpPr>
          <p:nvPr/>
        </p:nvSpPr>
        <p:spPr bwMode="auto">
          <a:xfrm>
            <a:off x="468313" y="515778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2" action="ppaction://hlinkfile"/>
              </a:rPr>
              <a:t>Опыт Мюллера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5249" name="Text Box 26"/>
          <p:cNvSpPr txBox="1">
            <a:spLocks noChangeArrowheads="1"/>
          </p:cNvSpPr>
          <p:nvPr/>
        </p:nvSpPr>
        <p:spPr bwMode="auto">
          <a:xfrm>
            <a:off x="468313" y="5661025"/>
            <a:ext cx="2303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3" action="ppaction://hlinkfile"/>
              </a:rPr>
              <a:t>Опыт с мышью</a:t>
            </a:r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AutoShape 4"/>
          <p:cNvSpPr>
            <a:spLocks noChangeArrowheads="1"/>
          </p:cNvSpPr>
          <p:nvPr/>
        </p:nvSpPr>
        <p:spPr bwMode="auto">
          <a:xfrm rot="467332">
            <a:off x="287338" y="1557338"/>
            <a:ext cx="8856662" cy="2519362"/>
          </a:xfrm>
          <a:prstGeom prst="rightArrow">
            <a:avLst>
              <a:gd name="adj1" fmla="val 50000"/>
              <a:gd name="adj2" fmla="val 8788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6258" name="Text Box 5"/>
          <p:cNvSpPr txBox="1">
            <a:spLocks noChangeArrowheads="1"/>
          </p:cNvSpPr>
          <p:nvPr/>
        </p:nvSpPr>
        <p:spPr bwMode="auto">
          <a:xfrm>
            <a:off x="250825" y="1916113"/>
            <a:ext cx="2411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Выдвижение и оформление гипотезы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971550" y="3573463"/>
            <a:ext cx="2303463" cy="822325"/>
          </a:xfrm>
          <a:prstGeom prst="rect">
            <a:avLst/>
          </a:prstGeom>
          <a:solidFill>
            <a:srgbClr val="C6A8E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Планирование опыта</a:t>
            </a:r>
          </a:p>
        </p:txBody>
      </p:sp>
      <p:sp>
        <p:nvSpPr>
          <p:cNvPr id="96260" name="Text Box 7"/>
          <p:cNvSpPr txBox="1">
            <a:spLocks noChangeArrowheads="1"/>
          </p:cNvSpPr>
          <p:nvPr/>
        </p:nvSpPr>
        <p:spPr bwMode="auto">
          <a:xfrm>
            <a:off x="3059113" y="4292600"/>
            <a:ext cx="2733675" cy="1917700"/>
          </a:xfrm>
          <a:prstGeom prst="rect">
            <a:avLst/>
          </a:prstGeom>
          <a:solidFill>
            <a:srgbClr val="C6A8E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Проведение опыта по плану (подбор материалов, средств...)</a:t>
            </a:r>
          </a:p>
        </p:txBody>
      </p:sp>
      <p:sp>
        <p:nvSpPr>
          <p:cNvPr id="96261" name="Text Box 8"/>
          <p:cNvSpPr txBox="1">
            <a:spLocks noChangeArrowheads="1"/>
          </p:cNvSpPr>
          <p:nvPr/>
        </p:nvSpPr>
        <p:spPr bwMode="auto">
          <a:xfrm>
            <a:off x="5940425" y="4365625"/>
            <a:ext cx="230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Описание результата опыта</a:t>
            </a:r>
          </a:p>
        </p:txBody>
      </p:sp>
      <p:sp>
        <p:nvSpPr>
          <p:cNvPr id="96262" name="Text Box 9"/>
          <p:cNvSpPr txBox="1">
            <a:spLocks noChangeArrowheads="1"/>
          </p:cNvSpPr>
          <p:nvPr/>
        </p:nvSpPr>
        <p:spPr bwMode="auto">
          <a:xfrm>
            <a:off x="6877050" y="2420938"/>
            <a:ext cx="2087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Извлечение вывода из опыта</a:t>
            </a:r>
          </a:p>
        </p:txBody>
      </p:sp>
      <p:sp>
        <p:nvSpPr>
          <p:cNvPr id="96263" name="Oval 10"/>
          <p:cNvSpPr>
            <a:spLocks noChangeArrowheads="1"/>
          </p:cNvSpPr>
          <p:nvPr/>
        </p:nvSpPr>
        <p:spPr bwMode="auto">
          <a:xfrm>
            <a:off x="3492500" y="1773238"/>
            <a:ext cx="2520950" cy="20161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Построение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модели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(понятия)</a:t>
            </a:r>
          </a:p>
        </p:txBody>
      </p:sp>
      <p:sp>
        <p:nvSpPr>
          <p:cNvPr id="96264" name="Line 11"/>
          <p:cNvSpPr>
            <a:spLocks noChangeShapeType="1"/>
          </p:cNvSpPr>
          <p:nvPr/>
        </p:nvSpPr>
        <p:spPr bwMode="auto">
          <a:xfrm>
            <a:off x="1619250" y="3213100"/>
            <a:ext cx="215900" cy="287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65" name="Line 12"/>
          <p:cNvSpPr>
            <a:spLocks noChangeShapeType="1"/>
          </p:cNvSpPr>
          <p:nvPr/>
        </p:nvSpPr>
        <p:spPr bwMode="auto">
          <a:xfrm>
            <a:off x="2411413" y="4581525"/>
            <a:ext cx="720725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66" name="Line 13"/>
          <p:cNvSpPr>
            <a:spLocks noChangeShapeType="1"/>
          </p:cNvSpPr>
          <p:nvPr/>
        </p:nvSpPr>
        <p:spPr bwMode="auto">
          <a:xfrm flipV="1">
            <a:off x="7235825" y="3860800"/>
            <a:ext cx="215900" cy="5064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67" name="Line 14"/>
          <p:cNvSpPr>
            <a:spLocks noChangeShapeType="1"/>
          </p:cNvSpPr>
          <p:nvPr/>
        </p:nvSpPr>
        <p:spPr bwMode="auto">
          <a:xfrm flipV="1">
            <a:off x="5724525" y="4724400"/>
            <a:ext cx="504825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68" name="Line 15"/>
          <p:cNvSpPr>
            <a:spLocks noChangeShapeType="1"/>
          </p:cNvSpPr>
          <p:nvPr/>
        </p:nvSpPr>
        <p:spPr bwMode="auto">
          <a:xfrm flipH="1">
            <a:off x="2268538" y="2852738"/>
            <a:ext cx="10795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69" name="Line 16"/>
          <p:cNvSpPr>
            <a:spLocks noChangeShapeType="1"/>
          </p:cNvSpPr>
          <p:nvPr/>
        </p:nvSpPr>
        <p:spPr bwMode="auto">
          <a:xfrm flipH="1">
            <a:off x="6084888" y="2781300"/>
            <a:ext cx="8636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270" name="AutoShape 17"/>
          <p:cNvSpPr>
            <a:spLocks noChangeArrowheads="1"/>
          </p:cNvSpPr>
          <p:nvPr/>
        </p:nvSpPr>
        <p:spPr bwMode="auto">
          <a:xfrm>
            <a:off x="3203575" y="2924175"/>
            <a:ext cx="3311525" cy="720725"/>
          </a:xfrm>
          <a:prstGeom prst="curvedUpArrow">
            <a:avLst>
              <a:gd name="adj1" fmla="val 19996"/>
              <a:gd name="adj2" fmla="val 111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6271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поддерживается?</a:t>
            </a:r>
          </a:p>
        </p:txBody>
      </p:sp>
      <p:sp>
        <p:nvSpPr>
          <p:cNvPr id="96272" name="Text Box 21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95288" y="5229225"/>
            <a:ext cx="216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6273" name="Text Box 22"/>
          <p:cNvSpPr txBox="1">
            <a:spLocks noChangeArrowheads="1"/>
          </p:cNvSpPr>
          <p:nvPr/>
        </p:nvSpPr>
        <p:spPr bwMode="auto">
          <a:xfrm>
            <a:off x="755650" y="4941888"/>
            <a:ext cx="20161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3" action="ppaction://hlinkfile"/>
              </a:rPr>
              <a:t>Опыт по сравнению калорийности жиров и углеводов</a:t>
            </a:r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AutoShape 4"/>
          <p:cNvSpPr>
            <a:spLocks noChangeArrowheads="1"/>
          </p:cNvSpPr>
          <p:nvPr/>
        </p:nvSpPr>
        <p:spPr bwMode="auto">
          <a:xfrm rot="467332">
            <a:off x="287338" y="1557338"/>
            <a:ext cx="8856662" cy="2519362"/>
          </a:xfrm>
          <a:prstGeom prst="rightArrow">
            <a:avLst>
              <a:gd name="adj1" fmla="val 50000"/>
              <a:gd name="adj2" fmla="val 8788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7282" name="Text Box 5"/>
          <p:cNvSpPr txBox="1">
            <a:spLocks noChangeArrowheads="1"/>
          </p:cNvSpPr>
          <p:nvPr/>
        </p:nvSpPr>
        <p:spPr bwMode="auto">
          <a:xfrm>
            <a:off x="250825" y="1916113"/>
            <a:ext cx="2411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Выдвижение и оформление гипотезы</a:t>
            </a:r>
          </a:p>
        </p:txBody>
      </p:sp>
      <p:sp>
        <p:nvSpPr>
          <p:cNvPr id="97283" name="Text Box 6"/>
          <p:cNvSpPr txBox="1">
            <a:spLocks noChangeArrowheads="1"/>
          </p:cNvSpPr>
          <p:nvPr/>
        </p:nvSpPr>
        <p:spPr bwMode="auto">
          <a:xfrm>
            <a:off x="971550" y="3573463"/>
            <a:ext cx="230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Планирование опыта</a:t>
            </a:r>
          </a:p>
        </p:txBody>
      </p:sp>
      <p:sp>
        <p:nvSpPr>
          <p:cNvPr id="97284" name="Text Box 7"/>
          <p:cNvSpPr txBox="1">
            <a:spLocks noChangeArrowheads="1"/>
          </p:cNvSpPr>
          <p:nvPr/>
        </p:nvSpPr>
        <p:spPr bwMode="auto">
          <a:xfrm>
            <a:off x="3059113" y="4292600"/>
            <a:ext cx="2733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Проведение опыта по плану (подбор материалов, средств...)</a:t>
            </a:r>
          </a:p>
        </p:txBody>
      </p:sp>
      <p:sp>
        <p:nvSpPr>
          <p:cNvPr id="97285" name="Text Box 8"/>
          <p:cNvSpPr txBox="1">
            <a:spLocks noChangeArrowheads="1"/>
          </p:cNvSpPr>
          <p:nvPr/>
        </p:nvSpPr>
        <p:spPr bwMode="auto">
          <a:xfrm>
            <a:off x="5940425" y="4365625"/>
            <a:ext cx="2303463" cy="1187450"/>
          </a:xfrm>
          <a:prstGeom prst="rect">
            <a:avLst/>
          </a:prstGeom>
          <a:solidFill>
            <a:srgbClr val="C6A8E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Описание результата опыта</a:t>
            </a:r>
          </a:p>
        </p:txBody>
      </p:sp>
      <p:sp>
        <p:nvSpPr>
          <p:cNvPr id="97286" name="Text Box 9"/>
          <p:cNvSpPr txBox="1">
            <a:spLocks noChangeArrowheads="1"/>
          </p:cNvSpPr>
          <p:nvPr/>
        </p:nvSpPr>
        <p:spPr bwMode="auto">
          <a:xfrm>
            <a:off x="6877050" y="2420938"/>
            <a:ext cx="2087563" cy="1187450"/>
          </a:xfrm>
          <a:prstGeom prst="rect">
            <a:avLst/>
          </a:prstGeom>
          <a:solidFill>
            <a:srgbClr val="C6A8E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Извлечение вывода из опыта</a:t>
            </a:r>
          </a:p>
        </p:txBody>
      </p:sp>
      <p:sp>
        <p:nvSpPr>
          <p:cNvPr id="97287" name="Oval 10"/>
          <p:cNvSpPr>
            <a:spLocks noChangeArrowheads="1"/>
          </p:cNvSpPr>
          <p:nvPr/>
        </p:nvSpPr>
        <p:spPr bwMode="auto">
          <a:xfrm>
            <a:off x="3492500" y="1773238"/>
            <a:ext cx="2520950" cy="20161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Построение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модели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(понятия)</a:t>
            </a:r>
          </a:p>
        </p:txBody>
      </p:sp>
      <p:sp>
        <p:nvSpPr>
          <p:cNvPr id="97288" name="Line 11"/>
          <p:cNvSpPr>
            <a:spLocks noChangeShapeType="1"/>
          </p:cNvSpPr>
          <p:nvPr/>
        </p:nvSpPr>
        <p:spPr bwMode="auto">
          <a:xfrm>
            <a:off x="1619250" y="3213100"/>
            <a:ext cx="215900" cy="287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89" name="Line 12"/>
          <p:cNvSpPr>
            <a:spLocks noChangeShapeType="1"/>
          </p:cNvSpPr>
          <p:nvPr/>
        </p:nvSpPr>
        <p:spPr bwMode="auto">
          <a:xfrm>
            <a:off x="2411413" y="4581525"/>
            <a:ext cx="720725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90" name="Line 13"/>
          <p:cNvSpPr>
            <a:spLocks noChangeShapeType="1"/>
          </p:cNvSpPr>
          <p:nvPr/>
        </p:nvSpPr>
        <p:spPr bwMode="auto">
          <a:xfrm flipV="1">
            <a:off x="7235825" y="3860800"/>
            <a:ext cx="215900" cy="5064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91" name="Line 14"/>
          <p:cNvSpPr>
            <a:spLocks noChangeShapeType="1"/>
          </p:cNvSpPr>
          <p:nvPr/>
        </p:nvSpPr>
        <p:spPr bwMode="auto">
          <a:xfrm flipV="1">
            <a:off x="5724525" y="4724400"/>
            <a:ext cx="504825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92" name="Line 15"/>
          <p:cNvSpPr>
            <a:spLocks noChangeShapeType="1"/>
          </p:cNvSpPr>
          <p:nvPr/>
        </p:nvSpPr>
        <p:spPr bwMode="auto">
          <a:xfrm flipH="1">
            <a:off x="2268538" y="2852738"/>
            <a:ext cx="10795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93" name="Line 16"/>
          <p:cNvSpPr>
            <a:spLocks noChangeShapeType="1"/>
          </p:cNvSpPr>
          <p:nvPr/>
        </p:nvSpPr>
        <p:spPr bwMode="auto">
          <a:xfrm flipH="1">
            <a:off x="6084888" y="2781300"/>
            <a:ext cx="8636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7294" name="AutoShape 17"/>
          <p:cNvSpPr>
            <a:spLocks noChangeArrowheads="1"/>
          </p:cNvSpPr>
          <p:nvPr/>
        </p:nvSpPr>
        <p:spPr bwMode="auto">
          <a:xfrm>
            <a:off x="3203575" y="2924175"/>
            <a:ext cx="3311525" cy="720725"/>
          </a:xfrm>
          <a:prstGeom prst="curvedUpArrow">
            <a:avLst>
              <a:gd name="adj1" fmla="val 19996"/>
              <a:gd name="adj2" fmla="val 111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7295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поддерживается?</a:t>
            </a:r>
          </a:p>
        </p:txBody>
      </p:sp>
      <p:sp>
        <p:nvSpPr>
          <p:cNvPr id="97296" name="Text Box 19"/>
          <p:cNvSpPr txBox="1">
            <a:spLocks noChangeArrowheads="1"/>
          </p:cNvSpPr>
          <p:nvPr/>
        </p:nvSpPr>
        <p:spPr bwMode="auto">
          <a:xfrm>
            <a:off x="250825" y="55895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2" action="ppaction://hlinkfile"/>
              </a:rPr>
              <a:t>Опыты Лунина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7297" name="Text Box 21"/>
          <p:cNvSpPr txBox="1">
            <a:spLocks noChangeArrowheads="1"/>
          </p:cNvSpPr>
          <p:nvPr/>
        </p:nvSpPr>
        <p:spPr bwMode="auto">
          <a:xfrm>
            <a:off x="250825" y="4868863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3" action="ppaction://hlinkfile"/>
              </a:rPr>
              <a:t>Опыт по выжиганию кислорода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7299" name="Text Box 25"/>
          <p:cNvSpPr txBox="1">
            <a:spLocks noChangeArrowheads="1"/>
          </p:cNvSpPr>
          <p:nvPr/>
        </p:nvSpPr>
        <p:spPr bwMode="auto">
          <a:xfrm>
            <a:off x="250825" y="6165850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00"/>
                </a:solidFill>
                <a:hlinkClick r:id="rId4" action="ppaction://hlinkfile"/>
              </a:rPr>
              <a:t>Лаборатория температура</a:t>
            </a:r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6238" y="115888"/>
            <a:ext cx="5903912" cy="21605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Как мы строим учебную самостоятельность в 6 (5) классе.</a:t>
            </a:r>
            <a:br>
              <a:rPr lang="ru-RU" sz="3200" b="1" dirty="0" smtClean="0"/>
            </a:br>
            <a:r>
              <a:rPr lang="ru-RU" sz="3200" b="1" dirty="0" smtClean="0"/>
              <a:t>Обнаружение исходного отношения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2349500"/>
          <a:ext cx="8664575" cy="4327525"/>
        </p:xfrm>
        <a:graphic>
          <a:graphicData uri="http://schemas.openxmlformats.org/drawingml/2006/table">
            <a:tbl>
              <a:tblPr/>
              <a:tblGrid>
                <a:gridCol w="2808312"/>
                <a:gridCol w="5856312"/>
              </a:tblGrid>
              <a:tr h="485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Что нужно живому существу?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Вода, еда, воздух, тепло...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Как преобразуется воздух в ходе дыхания?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 количеству не изменяется (опыт с шариком)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0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 качеству (составу) изменяется (опыт Гука)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Как меняется состав воздуха в ходе дыхания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Известковая вода (наличие углекислого газа), лучинка (наличие кислорода)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Количество углекислого газа увеличивается (опыт с прибором Мюллера) 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Количество кислорода уменьшается (опыт Гука, наблюдения за изменением качества воздуха в закрытом помещении)</a:t>
                      </a:r>
                    </a:p>
                  </a:txBody>
                  <a:tcPr marL="68295" marR="68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/>
          </p:nvPr>
        </p:nvSpPr>
        <p:spPr>
          <a:xfrm>
            <a:off x="3492500" y="404813"/>
            <a:ext cx="5040313" cy="2276475"/>
          </a:xfrm>
        </p:spPr>
        <p:txBody>
          <a:bodyPr/>
          <a:lstStyle/>
          <a:p>
            <a:pPr eaLnBrk="1" hangingPunct="1"/>
            <a:r>
              <a:rPr lang="ru-RU" sz="3200" b="1" smtClean="0"/>
              <a:t>Обнаружение </a:t>
            </a:r>
            <a:br>
              <a:rPr lang="ru-RU" sz="3200" b="1" smtClean="0"/>
            </a:br>
            <a:r>
              <a:rPr lang="ru-RU" sz="3200" b="1" smtClean="0"/>
              <a:t>исходного отношения</a:t>
            </a:r>
            <a:endParaRPr lang="ru-RU" sz="320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4213" y="3213100"/>
          <a:ext cx="7777162" cy="3384550"/>
        </p:xfrm>
        <a:graphic>
          <a:graphicData uri="http://schemas.openxmlformats.org/drawingml/2006/table">
            <a:tbl>
              <a:tblPr/>
              <a:tblGrid>
                <a:gridCol w="1512168"/>
                <a:gridCol w="6264696"/>
              </a:tblGrid>
              <a:tr h="3384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Зачем это нужно живому существу?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Аналогия дыхания и горения (установление сходства этих процессов по расходу кислорода и образованию углекислого газа и воды). Обнаружение факта преобразования энергии топлива в энергию тепла и света.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Дыхание - процесс соединения кислорода и ?, при котором образуются углекислый газ и вода, и освобождается (образуется) энергия тепла и энергия на движение.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>
            <a:spLocks noGrp="1"/>
          </p:cNvSpPr>
          <p:nvPr>
            <p:ph type="title"/>
          </p:nvPr>
        </p:nvSpPr>
        <p:spPr>
          <a:xfrm>
            <a:off x="3419475" y="404813"/>
            <a:ext cx="5040313" cy="2276475"/>
          </a:xfrm>
        </p:spPr>
        <p:txBody>
          <a:bodyPr/>
          <a:lstStyle/>
          <a:p>
            <a:pPr eaLnBrk="1" hangingPunct="1"/>
            <a:r>
              <a:rPr lang="ru-RU" sz="3200" b="1" smtClean="0"/>
              <a:t>Обнаружение исходного отношения</a:t>
            </a:r>
            <a:endParaRPr lang="ru-RU" sz="320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8313" y="3213100"/>
          <a:ext cx="8280400" cy="3154363"/>
        </p:xfrm>
        <a:graphic>
          <a:graphicData uri="http://schemas.openxmlformats.org/drawingml/2006/table">
            <a:tbl>
              <a:tblPr/>
              <a:tblGrid>
                <a:gridCol w="2386069"/>
                <a:gridCol w="589485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Расходуется ли какое-то "топливо" в процессе дыхания?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Да. Опыт с мышью.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Что это за топливо?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Пища. Опыт по сжиганию </a:t>
                      </a:r>
                      <a:r>
                        <a:rPr lang="ru-RU" sz="2000" b="1" dirty="0" err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чипса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Дыхание - процесс соединения кислорода и пищи, при котором образуются углекислый газ и вода, и освобождается (образуется) энергия тепла и энергия на движение.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366" name="TextBox 5"/>
          <p:cNvSpPr txBox="1">
            <a:spLocks noChangeArrowheads="1"/>
          </p:cNvSpPr>
          <p:nvPr/>
        </p:nvSpPr>
        <p:spPr bwMode="auto">
          <a:xfrm>
            <a:off x="3132138" y="2349500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  <a:latin typeface="Calibri" pitchFamily="34" charset="0"/>
                <a:hlinkClick r:id="rId2" action="ppaction://hlinkfile"/>
              </a:rPr>
              <a:t>Опыт с мышью</a:t>
            </a:r>
            <a:endParaRPr lang="ru-RU" b="1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>
          <a:xfrm>
            <a:off x="3708400" y="0"/>
            <a:ext cx="5040313" cy="1800225"/>
          </a:xfrm>
        </p:spPr>
        <p:txBody>
          <a:bodyPr/>
          <a:lstStyle/>
          <a:p>
            <a:pPr eaLnBrk="1" hangingPunct="1"/>
            <a:r>
              <a:rPr lang="ru-RU" sz="3200" b="1" smtClean="0"/>
              <a:t>Обнаружение исходного отношения</a:t>
            </a:r>
            <a:endParaRPr lang="ru-RU" sz="32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2133600"/>
          <a:ext cx="8280400" cy="4459288"/>
        </p:xfrm>
        <a:graphic>
          <a:graphicData uri="http://schemas.openxmlformats.org/drawingml/2006/table">
            <a:tbl>
              <a:tblPr/>
              <a:tblGrid>
                <a:gridCol w="1728192"/>
                <a:gridCol w="6552728"/>
              </a:tblGrid>
              <a:tr h="73890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Из чего состоит пища?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Все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ли вещества пищи имеют энергетическую ценность?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Зачем нужны вещества пищи, которые не имеют энергетической ценности?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Органические и неорганические вещества (органические вещества пищи - горят, неорганические остаются в виде золы). Белки, жиры,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углеводы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Витамины (опыты Лунина)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Дыхание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процесс соединения кислорода и Б, Ж, У, при котором образуются углекислый газ и вода, и освобождается (образуется) энергия тепла и энергия на движение.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Питание - процесс поступления органических веществ во внутреннюю среду, туда, где происходит дыхание.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Газообмен - процесс поступления кислорода из внешней среды во внутреннюю и удаления углекислого газа и паров воды из внутренней среды во внешнюю.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Выделение - это удаление из внутренней среды во внешнюю воды и азотистых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веществ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24075" y="1557338"/>
            <a:ext cx="5160963" cy="368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</a:rPr>
              <a:t>18. Формулирование своих определений по схеме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Практическая работа</a:t>
            </a:r>
          </a:p>
        </p:txBody>
      </p:sp>
      <p:sp>
        <p:nvSpPr>
          <p:cNvPr id="1024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Проблема:  </a:t>
            </a:r>
            <a:r>
              <a:rPr lang="ru-RU" b="1" smtClean="0"/>
              <a:t>Как влияет тепло на жизнедеятельность живых существ?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/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Материалы: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smtClean="0"/>
              <a:t>Чайная заварка, стаканы, холодная и горячая вода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Общая схема эксперимента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1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Уметь ставить эксперимент это-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124745"/>
          <a:ext cx="8229600" cy="522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Чего мы хотим достигнуть в 5-6 классах?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1412875"/>
            <a:ext cx="5957888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800" b="1" kern="0" dirty="0">
                <a:solidFill>
                  <a:srgbClr val="330033"/>
                </a:solidFill>
                <a:latin typeface="Times New Roman"/>
                <a:ea typeface="+mj-ea"/>
                <a:cs typeface="+mj-cs"/>
              </a:rPr>
              <a:t>Реальные и виртуальные эксперименты на уроках биологии</a:t>
            </a:r>
            <a:endParaRPr lang="ru-RU" kern="0" dirty="0">
              <a:solidFill>
                <a:sysClr val="windowText" lastClr="000000"/>
              </a:solidFill>
              <a:latin typeface="+mn-lt"/>
            </a:endParaRPr>
          </a:p>
        </p:txBody>
      </p:sp>
      <p:pic>
        <p:nvPicPr>
          <p:cNvPr id="90116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5013325"/>
            <a:ext cx="77660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800" b="1" dirty="0">
                <a:solidFill>
                  <a:srgbClr val="330033"/>
                </a:solidFill>
                <a:latin typeface="Times New Roman"/>
              </a:rPr>
              <a:t>Сходство и различия реальных и виртуальных биологических опытов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7950" y="1417638"/>
          <a:ext cx="9036050" cy="593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598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Реальные опыты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Виртуальные опыты</a:t>
                      </a:r>
                    </a:p>
                  </a:txBody>
                  <a:tcPr horzOverflow="overflow"/>
                </a:tc>
              </a:tr>
              <a:tr h="1206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2B2B2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Требуют тщательной подготовки и проверки, не всегда удаются, не на всех объектах могут быть поставлены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2B2B2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Можно проводить опыты на малодоступных объектах или сильно растянутые в реальном времени.  Проблема оборудования</a:t>
                      </a:r>
                    </a:p>
                  </a:txBody>
                  <a:tcPr horzOverflow="overflow"/>
                </a:tc>
              </a:tr>
              <a:tr h="1204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Могут быть спланированы учениками (детская учебная самостоятельность и инициатива)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Задают среду (выбор инструментов, плана опыта, вариативность параметров...)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2044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2B2B2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Преобладает демонстрационный вариант (или индивидуальные действия по инструкции)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2B2B2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Производят эффект, в котором содержание преобладает над формой (удивление факту, весомость факта)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2B2B2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Могут поддерживать те детские действия, которые не всегда или не в полной мере могут быть поддержаны учителем</a:t>
                      </a:r>
                    </a:p>
                    <a:p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Производят большой формальный эффект (интерес к компьютерному воплощению)</a:t>
                      </a:r>
                      <a:endParaRPr lang="ru-RU" sz="2000" dirty="0"/>
                    </a:p>
                  </a:txBody>
                  <a:tcPr/>
                </a:tc>
              </a:tr>
              <a:tr h="4855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388" y="1125538"/>
            <a:ext cx="8496300" cy="5732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EEDB5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/>
              <a:t>Список опытов по </a:t>
            </a:r>
            <a:r>
              <a:rPr lang="ru-RU" sz="4000" dirty="0" smtClean="0"/>
              <a:t>трём темам </a:t>
            </a:r>
            <a:br>
              <a:rPr lang="ru-RU" sz="4000" dirty="0" smtClean="0"/>
            </a:br>
            <a:r>
              <a:rPr lang="ru-RU" sz="4000" dirty="0" smtClean="0"/>
              <a:t>вводного модуля</a:t>
            </a:r>
            <a:endParaRPr lang="ru-RU" sz="40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353425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 с шариком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 с пропусканием выдыхаемого воздуха  через известковую воду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 по выжиганию кислорода из атмосферного воздуха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 по сравнению количества углекислого газа во вдыхаемом (атмосферном) и выдыхаемом  воздухе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доказывающий образование воды при горении.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доказывающий образование воды при дыхании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доказывающий, что в теле при дыхании что-то расходуется (опыт с мышью)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доказывающий, что еда может быть топливом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показывающий, что такое калория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 по сравнению калорийности масла и хлеба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показывающий, что в еде содержатся минеральные (неорганические) вещества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Опыт, показывающий присутствие белка в белковой пище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" name="AutoShape 20"/>
          <p:cNvSpPr>
            <a:spLocks noChangeArrowheads="1"/>
          </p:cNvSpPr>
          <p:nvPr/>
        </p:nvSpPr>
        <p:spPr bwMode="auto">
          <a:xfrm rot="467332">
            <a:off x="287338" y="1557338"/>
            <a:ext cx="8856662" cy="2519362"/>
          </a:xfrm>
          <a:prstGeom prst="rightArrow">
            <a:avLst>
              <a:gd name="adj1" fmla="val 50000"/>
              <a:gd name="adj2" fmla="val 8788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800" smtClean="0"/>
              <a:t>Какие детские действия требуют поддержки?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2411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Выдвижение и оформление гипотезы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71550" y="3573463"/>
            <a:ext cx="230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Планирование опыта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059113" y="4292600"/>
            <a:ext cx="2733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Проведение опыта по плану (подбор материалов, средств...)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940425" y="4365625"/>
            <a:ext cx="230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Описание результата опыта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877050" y="2420938"/>
            <a:ext cx="2087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Извлечение вывода из опыта</a:t>
            </a: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3492500" y="1773238"/>
            <a:ext cx="2520950" cy="20161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Построение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модели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(понятия)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619250" y="3213100"/>
            <a:ext cx="215900" cy="287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11413" y="4581525"/>
            <a:ext cx="720725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7235825" y="3860800"/>
            <a:ext cx="215900" cy="5064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5724525" y="4724400"/>
            <a:ext cx="504825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2268538" y="2852738"/>
            <a:ext cx="10795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6084888" y="2781300"/>
            <a:ext cx="8636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3203575" y="2924175"/>
            <a:ext cx="3311525" cy="720725"/>
          </a:xfrm>
          <a:prstGeom prst="curvedUpArrow">
            <a:avLst>
              <a:gd name="adj1" fmla="val 19996"/>
              <a:gd name="adj2" fmla="val 111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156325" y="2924175"/>
            <a:ext cx="2160588" cy="1936750"/>
          </a:xfrm>
          <a:prstGeom prst="rect">
            <a:avLst/>
          </a:prstGeom>
          <a:solidFill>
            <a:srgbClr val="C6A8E2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Неразличениевывода и результата (описания и объяснения)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395288" y="2565400"/>
            <a:ext cx="2952750" cy="1571625"/>
          </a:xfrm>
          <a:prstGeom prst="rect">
            <a:avLst/>
          </a:prstGeom>
          <a:solidFill>
            <a:srgbClr val="C6A8E2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Неумение выстроить прогноз (предсказания: что будет, если...)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987675" y="4292600"/>
            <a:ext cx="2952750" cy="1936750"/>
          </a:xfrm>
          <a:prstGeom prst="rect">
            <a:avLst/>
          </a:prstGeom>
          <a:solidFill>
            <a:srgbClr val="C6A8E2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Неумение работать с материалами, незнание материалов, способов, средств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2" grpId="0" animBg="1"/>
      <p:bldP spid="13314" grpId="0"/>
      <p:bldP spid="13318" grpId="0"/>
      <p:bldP spid="13319" grpId="0"/>
      <p:bldP spid="13320" grpId="0"/>
      <p:bldP spid="13321" grpId="0"/>
      <p:bldP spid="13322" grpId="0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3" grpId="0" animBg="1"/>
      <p:bldP spid="13333" grpId="1" animBg="1"/>
      <p:bldP spid="13335" grpId="0" animBg="1"/>
      <p:bldP spid="13335" grpId="1" animBg="1"/>
      <p:bldP spid="13337" grpId="0" animBg="1"/>
      <p:bldP spid="133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AutoShape 4"/>
          <p:cNvSpPr>
            <a:spLocks noChangeArrowheads="1"/>
          </p:cNvSpPr>
          <p:nvPr/>
        </p:nvSpPr>
        <p:spPr bwMode="auto">
          <a:xfrm rot="467332">
            <a:off x="287338" y="1557338"/>
            <a:ext cx="8856662" cy="2519362"/>
          </a:xfrm>
          <a:prstGeom prst="rightArrow">
            <a:avLst>
              <a:gd name="adj1" fmla="val 50000"/>
              <a:gd name="adj2" fmla="val 8788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4210" name="Text Box 5"/>
          <p:cNvSpPr txBox="1">
            <a:spLocks noChangeArrowheads="1"/>
          </p:cNvSpPr>
          <p:nvPr/>
        </p:nvSpPr>
        <p:spPr bwMode="auto">
          <a:xfrm>
            <a:off x="250825" y="1916113"/>
            <a:ext cx="2411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Выдвижение и оформление гипотезы</a:t>
            </a:r>
          </a:p>
        </p:txBody>
      </p:sp>
      <p:sp>
        <p:nvSpPr>
          <p:cNvPr id="94211" name="Text Box 6"/>
          <p:cNvSpPr txBox="1">
            <a:spLocks noChangeArrowheads="1"/>
          </p:cNvSpPr>
          <p:nvPr/>
        </p:nvSpPr>
        <p:spPr bwMode="auto">
          <a:xfrm>
            <a:off x="971550" y="3573463"/>
            <a:ext cx="230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Планирование опыта</a:t>
            </a:r>
          </a:p>
        </p:txBody>
      </p:sp>
      <p:sp>
        <p:nvSpPr>
          <p:cNvPr id="94212" name="Text Box 7"/>
          <p:cNvSpPr txBox="1">
            <a:spLocks noChangeArrowheads="1"/>
          </p:cNvSpPr>
          <p:nvPr/>
        </p:nvSpPr>
        <p:spPr bwMode="auto">
          <a:xfrm>
            <a:off x="3059113" y="4292600"/>
            <a:ext cx="2733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Проведение опыта по плану (подбор материалов, средств...)</a:t>
            </a:r>
          </a:p>
        </p:txBody>
      </p:sp>
      <p:sp>
        <p:nvSpPr>
          <p:cNvPr id="94213" name="Text Box 8"/>
          <p:cNvSpPr txBox="1">
            <a:spLocks noChangeArrowheads="1"/>
          </p:cNvSpPr>
          <p:nvPr/>
        </p:nvSpPr>
        <p:spPr bwMode="auto">
          <a:xfrm>
            <a:off x="5940425" y="4365625"/>
            <a:ext cx="230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Описание результата опыта</a:t>
            </a:r>
          </a:p>
        </p:txBody>
      </p:sp>
      <p:sp>
        <p:nvSpPr>
          <p:cNvPr id="94214" name="Text Box 9"/>
          <p:cNvSpPr txBox="1">
            <a:spLocks noChangeArrowheads="1"/>
          </p:cNvSpPr>
          <p:nvPr/>
        </p:nvSpPr>
        <p:spPr bwMode="auto">
          <a:xfrm>
            <a:off x="6877050" y="2420938"/>
            <a:ext cx="2087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Извлечение вывода из опыта</a:t>
            </a:r>
          </a:p>
        </p:txBody>
      </p:sp>
      <p:sp>
        <p:nvSpPr>
          <p:cNvPr id="94215" name="Oval 10"/>
          <p:cNvSpPr>
            <a:spLocks noChangeArrowheads="1"/>
          </p:cNvSpPr>
          <p:nvPr/>
        </p:nvSpPr>
        <p:spPr bwMode="auto">
          <a:xfrm>
            <a:off x="3492500" y="1773238"/>
            <a:ext cx="2520950" cy="20161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Построение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модели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(понятия)</a:t>
            </a:r>
          </a:p>
        </p:txBody>
      </p:sp>
      <p:sp>
        <p:nvSpPr>
          <p:cNvPr id="94216" name="Line 11"/>
          <p:cNvSpPr>
            <a:spLocks noChangeShapeType="1"/>
          </p:cNvSpPr>
          <p:nvPr/>
        </p:nvSpPr>
        <p:spPr bwMode="auto">
          <a:xfrm>
            <a:off x="1619250" y="3213100"/>
            <a:ext cx="215900" cy="287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17" name="Line 12"/>
          <p:cNvSpPr>
            <a:spLocks noChangeShapeType="1"/>
          </p:cNvSpPr>
          <p:nvPr/>
        </p:nvSpPr>
        <p:spPr bwMode="auto">
          <a:xfrm>
            <a:off x="2411413" y="4581525"/>
            <a:ext cx="720725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18" name="Line 13"/>
          <p:cNvSpPr>
            <a:spLocks noChangeShapeType="1"/>
          </p:cNvSpPr>
          <p:nvPr/>
        </p:nvSpPr>
        <p:spPr bwMode="auto">
          <a:xfrm flipV="1">
            <a:off x="7235825" y="3860800"/>
            <a:ext cx="215900" cy="5064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19" name="Line 14"/>
          <p:cNvSpPr>
            <a:spLocks noChangeShapeType="1"/>
          </p:cNvSpPr>
          <p:nvPr/>
        </p:nvSpPr>
        <p:spPr bwMode="auto">
          <a:xfrm flipV="1">
            <a:off x="5724525" y="4724400"/>
            <a:ext cx="504825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20" name="Line 15"/>
          <p:cNvSpPr>
            <a:spLocks noChangeShapeType="1"/>
          </p:cNvSpPr>
          <p:nvPr/>
        </p:nvSpPr>
        <p:spPr bwMode="auto">
          <a:xfrm flipH="1">
            <a:off x="2268538" y="2852738"/>
            <a:ext cx="10795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21" name="Line 16"/>
          <p:cNvSpPr>
            <a:spLocks noChangeShapeType="1"/>
          </p:cNvSpPr>
          <p:nvPr/>
        </p:nvSpPr>
        <p:spPr bwMode="auto">
          <a:xfrm flipH="1">
            <a:off x="6084888" y="2781300"/>
            <a:ext cx="8636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4222" name="AutoShape 17"/>
          <p:cNvSpPr>
            <a:spLocks noChangeArrowheads="1"/>
          </p:cNvSpPr>
          <p:nvPr/>
        </p:nvSpPr>
        <p:spPr bwMode="auto">
          <a:xfrm>
            <a:off x="3203575" y="2924175"/>
            <a:ext cx="3311525" cy="720725"/>
          </a:xfrm>
          <a:prstGeom prst="curvedUpArrow">
            <a:avLst>
              <a:gd name="adj1" fmla="val 19996"/>
              <a:gd name="adj2" fmla="val 111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42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поддерживается?</a:t>
            </a:r>
          </a:p>
        </p:txBody>
      </p:sp>
      <p:sp>
        <p:nvSpPr>
          <p:cNvPr id="94224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40650" y="333375"/>
            <a:ext cx="863600" cy="7191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5">
      <a:dk1>
        <a:sysClr val="windowText" lastClr="000000"/>
      </a:dk1>
      <a:lt1>
        <a:srgbClr val="CEEDB5"/>
      </a:lt1>
      <a:dk2>
        <a:srgbClr val="4E5B6F"/>
      </a:dk2>
      <a:lt2>
        <a:srgbClr val="D6ECFF"/>
      </a:lt2>
      <a:accent1>
        <a:srgbClr val="A0DD6D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703</Words>
  <Application>Microsoft Office PowerPoint</Application>
  <PresentationFormat>Экран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71</vt:i4>
      </vt:variant>
      <vt:variant>
        <vt:lpstr>Заголовки слайдов</vt:lpstr>
      </vt:variant>
      <vt:variant>
        <vt:i4>17</vt:i4>
      </vt:variant>
    </vt:vector>
  </HeadingPairs>
  <TitlesOfParts>
    <vt:vector size="92" baseType="lpstr">
      <vt:lpstr>Arial</vt:lpstr>
      <vt:lpstr>Calibri</vt:lpstr>
      <vt:lpstr>Times New Roman</vt:lpstr>
      <vt:lpstr>Wingdings</vt:lpstr>
      <vt:lpstr>Тема Office</vt:lpstr>
      <vt:lpstr>Layers</vt:lpstr>
      <vt:lpstr>1_Layers</vt:lpstr>
      <vt:lpstr>2_Layers</vt:lpstr>
      <vt:lpstr>3_Layers</vt:lpstr>
      <vt:lpstr>4_Layers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1_Layers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2_Layers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3_Layers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4_Layers</vt:lpstr>
      <vt:lpstr>Слайд 1</vt:lpstr>
      <vt:lpstr>Общая схема эксперимента</vt:lpstr>
      <vt:lpstr>Уметь ставить эксперимент это-</vt:lpstr>
      <vt:lpstr>Чего мы хотим достигнуть в 5-6 классах?</vt:lpstr>
      <vt:lpstr>Слайд 5</vt:lpstr>
      <vt:lpstr>Сходство и различия реальных и виртуальных биологических опытов</vt:lpstr>
      <vt:lpstr>Список опытов по трём темам  вводного модуля</vt:lpstr>
      <vt:lpstr>Какие детские действия требуют поддержки?</vt:lpstr>
      <vt:lpstr>Что поддерживается?</vt:lpstr>
      <vt:lpstr>Что поддерживается?</vt:lpstr>
      <vt:lpstr>Что поддерживается?</vt:lpstr>
      <vt:lpstr>Что поддерживается?</vt:lpstr>
      <vt:lpstr>Как мы строим учебную самостоятельность в 6 (5) классе. Обнаружение исходного отношения</vt:lpstr>
      <vt:lpstr>Обнаружение  исходного отношения</vt:lpstr>
      <vt:lpstr>Обнаружение исходного отношения</vt:lpstr>
      <vt:lpstr>Обнаружение исходного отношения</vt:lpstr>
      <vt:lpstr>Практическая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Васильевна</dc:creator>
  <cp:lastModifiedBy>teacher</cp:lastModifiedBy>
  <cp:revision>134</cp:revision>
  <dcterms:created xsi:type="dcterms:W3CDTF">2013-02-14T06:00:14Z</dcterms:created>
  <dcterms:modified xsi:type="dcterms:W3CDTF">2016-12-14T09:35:35Z</dcterms:modified>
</cp:coreProperties>
</file>